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7.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0"/>
  </p:notesMasterIdLst>
  <p:sldIdLst>
    <p:sldId id="270" r:id="rId2"/>
    <p:sldId id="2076137229" r:id="rId3"/>
    <p:sldId id="2076137155" r:id="rId4"/>
    <p:sldId id="2076137259" r:id="rId5"/>
    <p:sldId id="2076137131" r:id="rId6"/>
    <p:sldId id="2076137207" r:id="rId7"/>
    <p:sldId id="2076137244" r:id="rId8"/>
    <p:sldId id="2076137288" r:id="rId9"/>
    <p:sldId id="2076137282" r:id="rId10"/>
    <p:sldId id="2076137228" r:id="rId11"/>
    <p:sldId id="2076137268" r:id="rId12"/>
    <p:sldId id="2076137311" r:id="rId13"/>
    <p:sldId id="2076137318" r:id="rId14"/>
    <p:sldId id="2076137278" r:id="rId15"/>
    <p:sldId id="2076137237" r:id="rId16"/>
    <p:sldId id="2076137238" r:id="rId17"/>
    <p:sldId id="2076137314" r:id="rId18"/>
    <p:sldId id="2076137262" r:id="rId19"/>
    <p:sldId id="2076137273" r:id="rId20"/>
    <p:sldId id="2076137281" r:id="rId21"/>
    <p:sldId id="2076137316" r:id="rId22"/>
    <p:sldId id="2076137263" r:id="rId23"/>
    <p:sldId id="2076137309" r:id="rId24"/>
    <p:sldId id="2076137308" r:id="rId25"/>
    <p:sldId id="2076137317" r:id="rId26"/>
    <p:sldId id="2076137267" r:id="rId27"/>
    <p:sldId id="2076137291" r:id="rId28"/>
    <p:sldId id="2076137310" r:id="rId29"/>
    <p:sldId id="2076137269" r:id="rId30"/>
    <p:sldId id="2076137293" r:id="rId31"/>
    <p:sldId id="2076137304" r:id="rId32"/>
    <p:sldId id="2076137300" r:id="rId33"/>
    <p:sldId id="2076137302" r:id="rId34"/>
    <p:sldId id="2076137306" r:id="rId35"/>
    <p:sldId id="2076137299" r:id="rId36"/>
    <p:sldId id="2076137301" r:id="rId37"/>
    <p:sldId id="2076137307" r:id="rId38"/>
    <p:sldId id="2076137319" r:id="rId39"/>
    <p:sldId id="2076137296" r:id="rId40"/>
    <p:sldId id="2076137298" r:id="rId41"/>
    <p:sldId id="2076137312" r:id="rId42"/>
    <p:sldId id="2076137313" r:id="rId43"/>
    <p:sldId id="2076137265" r:id="rId44"/>
    <p:sldId id="2076137258" r:id="rId45"/>
    <p:sldId id="2076137226" r:id="rId46"/>
    <p:sldId id="2076137241" r:id="rId47"/>
    <p:sldId id="258" r:id="rId48"/>
    <p:sldId id="2076137230" r:id="rId4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2F2C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3" d="100"/>
          <a:sy n="83" d="100"/>
        </p:scale>
        <p:origin x="686" y="72"/>
      </p:cViewPr>
      <p:guideLst/>
    </p:cSldViewPr>
  </p:slideViewPr>
  <p:notesTextViewPr>
    <p:cViewPr>
      <p:scale>
        <a:sx n="1" d="1"/>
        <a:sy n="1" d="1"/>
      </p:scale>
      <p:origin x="0" y="0"/>
    </p:cViewPr>
  </p:notesTextViewPr>
  <p:sorterViewPr>
    <p:cViewPr>
      <p:scale>
        <a:sx n="100" d="100"/>
        <a:sy n="100" d="100"/>
      </p:scale>
      <p:origin x="0" y="-15898"/>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diagrams/_rels/data1.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image" Target="../media/image18.sv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11" Type="http://schemas.openxmlformats.org/officeDocument/2006/relationships/image" Target="../media/image17.png"/><Relationship Id="rId5" Type="http://schemas.openxmlformats.org/officeDocument/2006/relationships/image" Target="../media/image11.png"/><Relationship Id="rId10" Type="http://schemas.openxmlformats.org/officeDocument/2006/relationships/image" Target="../media/image16.svg"/><Relationship Id="rId4" Type="http://schemas.openxmlformats.org/officeDocument/2006/relationships/image" Target="../media/image10.svg"/><Relationship Id="rId9" Type="http://schemas.openxmlformats.org/officeDocument/2006/relationships/image" Target="../media/image15.png"/></Relationships>
</file>

<file path=ppt/diagrams/_rels/data2.xml.rels><?xml version="1.0" encoding="UTF-8" standalone="yes"?>
<Relationships xmlns="http://schemas.openxmlformats.org/package/2006/relationships"><Relationship Id="rId8" Type="http://schemas.openxmlformats.org/officeDocument/2006/relationships/image" Target="../media/image30.sv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svg"/><Relationship Id="rId1" Type="http://schemas.openxmlformats.org/officeDocument/2006/relationships/image" Target="../media/image23.png"/><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svg"/></Relationships>
</file>

<file path=ppt/diagrams/_rels/data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svg"/><Relationship Id="rId1" Type="http://schemas.openxmlformats.org/officeDocument/2006/relationships/image" Target="../media/image34.png"/><Relationship Id="rId4" Type="http://schemas.openxmlformats.org/officeDocument/2006/relationships/image" Target="../media/image37.svg"/></Relationships>
</file>

<file path=ppt/diagrams/_rels/data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svg"/><Relationship Id="rId1" Type="http://schemas.openxmlformats.org/officeDocument/2006/relationships/image" Target="../media/image40.png"/><Relationship Id="rId6" Type="http://schemas.openxmlformats.org/officeDocument/2006/relationships/image" Target="../media/image45.svg"/><Relationship Id="rId5" Type="http://schemas.openxmlformats.org/officeDocument/2006/relationships/image" Target="../media/image44.png"/><Relationship Id="rId4" Type="http://schemas.openxmlformats.org/officeDocument/2006/relationships/image" Target="../media/image43.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image" Target="../media/image18.sv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11" Type="http://schemas.openxmlformats.org/officeDocument/2006/relationships/image" Target="../media/image17.png"/><Relationship Id="rId5" Type="http://schemas.openxmlformats.org/officeDocument/2006/relationships/image" Target="../media/image11.png"/><Relationship Id="rId10" Type="http://schemas.openxmlformats.org/officeDocument/2006/relationships/image" Target="../media/image16.svg"/><Relationship Id="rId4" Type="http://schemas.openxmlformats.org/officeDocument/2006/relationships/image" Target="../media/image10.svg"/><Relationship Id="rId9" Type="http://schemas.openxmlformats.org/officeDocument/2006/relationships/image" Target="../media/image15.png"/></Relationships>
</file>

<file path=ppt/diagrams/_rels/drawing2.xml.rels><?xml version="1.0" encoding="UTF-8" standalone="yes"?>
<Relationships xmlns="http://schemas.openxmlformats.org/package/2006/relationships"><Relationship Id="rId8" Type="http://schemas.openxmlformats.org/officeDocument/2006/relationships/image" Target="../media/image30.sv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svg"/><Relationship Id="rId1" Type="http://schemas.openxmlformats.org/officeDocument/2006/relationships/image" Target="../media/image23.png"/><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svg"/></Relationships>
</file>

<file path=ppt/diagrams/_rels/drawing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svg"/><Relationship Id="rId1" Type="http://schemas.openxmlformats.org/officeDocument/2006/relationships/image" Target="../media/image34.png"/><Relationship Id="rId4" Type="http://schemas.openxmlformats.org/officeDocument/2006/relationships/image" Target="../media/image37.svg"/></Relationships>
</file>

<file path=ppt/diagrams/_rels/drawing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svg"/><Relationship Id="rId1" Type="http://schemas.openxmlformats.org/officeDocument/2006/relationships/image" Target="../media/image40.png"/><Relationship Id="rId6" Type="http://schemas.openxmlformats.org/officeDocument/2006/relationships/image" Target="../media/image45.svg"/><Relationship Id="rId5" Type="http://schemas.openxmlformats.org/officeDocument/2006/relationships/image" Target="../media/image44.png"/><Relationship Id="rId4" Type="http://schemas.openxmlformats.org/officeDocument/2006/relationships/image" Target="../media/image43.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717BE86-6219-4116-B5C9-FFFECDC15EEE}"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FB127286-2AEC-4420-85E2-F615D98D3F42}">
      <dgm:prSet/>
      <dgm:spPr/>
      <dgm:t>
        <a:bodyPr/>
        <a:lstStyle/>
        <a:p>
          <a:pPr>
            <a:lnSpc>
              <a:spcPct val="100000"/>
            </a:lnSpc>
          </a:pPr>
          <a:r>
            <a:rPr lang="en-GB" b="0" i="0" dirty="0">
              <a:solidFill>
                <a:schemeClr val="tx1"/>
              </a:solidFill>
              <a:latin typeface="Segoe UI" panose="020B0502040204020203" pitchFamily="34" charset="0"/>
              <a:cs typeface="Segoe UI" panose="020B0502040204020203" pitchFamily="34" charset="0"/>
            </a:rPr>
            <a:t>Be welcoming and respectful </a:t>
          </a:r>
          <a:endParaRPr lang="en-US" b="0" i="0" dirty="0">
            <a:solidFill>
              <a:schemeClr val="tx1"/>
            </a:solidFill>
            <a:latin typeface="Segoe UI" panose="020B0502040204020203" pitchFamily="34" charset="0"/>
            <a:cs typeface="Segoe UI" panose="020B0502040204020203" pitchFamily="34" charset="0"/>
          </a:endParaRPr>
        </a:p>
      </dgm:t>
    </dgm:pt>
    <dgm:pt modelId="{DDD92847-870B-471E-92DF-406C9C09CEF1}" type="parTrans" cxnId="{C969C4F0-7536-4938-898C-789982891D7F}">
      <dgm:prSet/>
      <dgm:spPr/>
      <dgm:t>
        <a:bodyPr/>
        <a:lstStyle/>
        <a:p>
          <a:endParaRPr lang="en-US" b="0" i="0">
            <a:solidFill>
              <a:schemeClr val="tx1"/>
            </a:solidFill>
            <a:latin typeface="Segoe UI" panose="020B0502040204020203" pitchFamily="34" charset="0"/>
            <a:cs typeface="Segoe UI" panose="020B0502040204020203" pitchFamily="34" charset="0"/>
          </a:endParaRPr>
        </a:p>
      </dgm:t>
    </dgm:pt>
    <dgm:pt modelId="{1233C82A-88D5-4FBE-B6B4-36145961C8CF}" type="sibTrans" cxnId="{C969C4F0-7536-4938-898C-789982891D7F}">
      <dgm:prSet/>
      <dgm:spPr/>
      <dgm:t>
        <a:bodyPr/>
        <a:lstStyle/>
        <a:p>
          <a:pPr>
            <a:lnSpc>
              <a:spcPct val="100000"/>
            </a:lnSpc>
          </a:pPr>
          <a:endParaRPr lang="en-US" b="0" i="0">
            <a:solidFill>
              <a:schemeClr val="tx1"/>
            </a:solidFill>
            <a:latin typeface="Segoe UI" panose="020B0502040204020203" pitchFamily="34" charset="0"/>
            <a:cs typeface="Segoe UI" panose="020B0502040204020203" pitchFamily="34" charset="0"/>
          </a:endParaRPr>
        </a:p>
      </dgm:t>
    </dgm:pt>
    <dgm:pt modelId="{229B0D6A-F2D0-4270-B228-B38EB780B651}">
      <dgm:prSet/>
      <dgm:spPr/>
      <dgm:t>
        <a:bodyPr/>
        <a:lstStyle/>
        <a:p>
          <a:pPr>
            <a:lnSpc>
              <a:spcPct val="100000"/>
            </a:lnSpc>
          </a:pPr>
          <a:r>
            <a:rPr lang="en-GB" b="0" i="0" dirty="0">
              <a:solidFill>
                <a:schemeClr val="tx1"/>
              </a:solidFill>
              <a:latin typeface="Segoe UI" panose="020B0502040204020203" pitchFamily="34" charset="0"/>
              <a:cs typeface="Segoe UI" panose="020B0502040204020203" pitchFamily="34" charset="0"/>
            </a:rPr>
            <a:t>Be open to all questions and viewpoints</a:t>
          </a:r>
          <a:endParaRPr lang="en-US" b="0" i="0" dirty="0">
            <a:solidFill>
              <a:schemeClr val="tx1"/>
            </a:solidFill>
            <a:latin typeface="Segoe UI" panose="020B0502040204020203" pitchFamily="34" charset="0"/>
            <a:cs typeface="Segoe UI" panose="020B0502040204020203" pitchFamily="34" charset="0"/>
          </a:endParaRPr>
        </a:p>
      </dgm:t>
    </dgm:pt>
    <dgm:pt modelId="{B4EE742A-1BF4-4189-B00D-9D7153293DA4}" type="parTrans" cxnId="{F654FF31-978F-47ED-88F9-A5B28EB949E5}">
      <dgm:prSet/>
      <dgm:spPr/>
      <dgm:t>
        <a:bodyPr/>
        <a:lstStyle/>
        <a:p>
          <a:endParaRPr lang="en-US" b="0" i="0">
            <a:solidFill>
              <a:schemeClr val="tx1"/>
            </a:solidFill>
            <a:latin typeface="Segoe UI" panose="020B0502040204020203" pitchFamily="34" charset="0"/>
            <a:cs typeface="Segoe UI" panose="020B0502040204020203" pitchFamily="34" charset="0"/>
          </a:endParaRPr>
        </a:p>
      </dgm:t>
    </dgm:pt>
    <dgm:pt modelId="{F498CEA4-2791-453A-B49B-423ABA50B62E}" type="sibTrans" cxnId="{F654FF31-978F-47ED-88F9-A5B28EB949E5}">
      <dgm:prSet/>
      <dgm:spPr/>
      <dgm:t>
        <a:bodyPr/>
        <a:lstStyle/>
        <a:p>
          <a:pPr>
            <a:lnSpc>
              <a:spcPct val="100000"/>
            </a:lnSpc>
          </a:pPr>
          <a:endParaRPr lang="en-US" b="0" i="0">
            <a:solidFill>
              <a:schemeClr val="tx1"/>
            </a:solidFill>
            <a:latin typeface="Segoe UI" panose="020B0502040204020203" pitchFamily="34" charset="0"/>
            <a:cs typeface="Segoe UI" panose="020B0502040204020203" pitchFamily="34" charset="0"/>
          </a:endParaRPr>
        </a:p>
      </dgm:t>
    </dgm:pt>
    <dgm:pt modelId="{77BB8F63-66CE-4B45-B208-95CD751C3B83}">
      <dgm:prSet/>
      <dgm:spPr/>
      <dgm:t>
        <a:bodyPr/>
        <a:lstStyle/>
        <a:p>
          <a:pPr>
            <a:lnSpc>
              <a:spcPct val="100000"/>
            </a:lnSpc>
          </a:pPr>
          <a:r>
            <a:rPr lang="en-GB" b="0" i="0" dirty="0">
              <a:solidFill>
                <a:schemeClr val="tx1"/>
              </a:solidFill>
              <a:latin typeface="Segoe UI" panose="020B0502040204020203" pitchFamily="34" charset="0"/>
              <a:cs typeface="Segoe UI" panose="020B0502040204020203" pitchFamily="34" charset="0"/>
            </a:rPr>
            <a:t>Be understanding of differences</a:t>
          </a:r>
          <a:endParaRPr lang="en-US" b="0" i="0" dirty="0">
            <a:solidFill>
              <a:schemeClr val="tx1"/>
            </a:solidFill>
            <a:latin typeface="Segoe UI" panose="020B0502040204020203" pitchFamily="34" charset="0"/>
            <a:cs typeface="Segoe UI" panose="020B0502040204020203" pitchFamily="34" charset="0"/>
          </a:endParaRPr>
        </a:p>
      </dgm:t>
    </dgm:pt>
    <dgm:pt modelId="{2ED8A584-D0CD-4413-908F-DEF8C38F8CC1}" type="parTrans" cxnId="{09607ACD-6000-4A24-8A27-B37A104D275F}">
      <dgm:prSet/>
      <dgm:spPr/>
      <dgm:t>
        <a:bodyPr/>
        <a:lstStyle/>
        <a:p>
          <a:endParaRPr lang="en-US" b="0" i="0">
            <a:solidFill>
              <a:schemeClr val="tx1"/>
            </a:solidFill>
            <a:latin typeface="Segoe UI" panose="020B0502040204020203" pitchFamily="34" charset="0"/>
            <a:cs typeface="Segoe UI" panose="020B0502040204020203" pitchFamily="34" charset="0"/>
          </a:endParaRPr>
        </a:p>
      </dgm:t>
    </dgm:pt>
    <dgm:pt modelId="{9CDBD6B1-75BD-482D-A4CE-48F6C9EC1F7A}" type="sibTrans" cxnId="{09607ACD-6000-4A24-8A27-B37A104D275F}">
      <dgm:prSet/>
      <dgm:spPr/>
      <dgm:t>
        <a:bodyPr/>
        <a:lstStyle/>
        <a:p>
          <a:pPr>
            <a:lnSpc>
              <a:spcPct val="100000"/>
            </a:lnSpc>
          </a:pPr>
          <a:endParaRPr lang="en-US" b="0" i="0">
            <a:solidFill>
              <a:schemeClr val="tx1"/>
            </a:solidFill>
            <a:latin typeface="Segoe UI" panose="020B0502040204020203" pitchFamily="34" charset="0"/>
            <a:cs typeface="Segoe UI" panose="020B0502040204020203" pitchFamily="34" charset="0"/>
          </a:endParaRPr>
        </a:p>
      </dgm:t>
    </dgm:pt>
    <dgm:pt modelId="{231F04E5-F8BF-4327-B644-7565B152C0C4}">
      <dgm:prSet/>
      <dgm:spPr/>
      <dgm:t>
        <a:bodyPr/>
        <a:lstStyle/>
        <a:p>
          <a:pPr>
            <a:lnSpc>
              <a:spcPct val="100000"/>
            </a:lnSpc>
          </a:pPr>
          <a:r>
            <a:rPr lang="en-GB" b="0" i="0" u="none" dirty="0">
              <a:solidFill>
                <a:schemeClr val="tx1"/>
              </a:solidFill>
              <a:latin typeface="Segoe UI" panose="020B0502040204020203" pitchFamily="34" charset="0"/>
              <a:cs typeface="Segoe UI" panose="020B0502040204020203" pitchFamily="34" charset="0"/>
            </a:rPr>
            <a:t>Be kind</a:t>
          </a:r>
          <a:r>
            <a:rPr lang="en-GB" b="1" i="0" u="none" dirty="0">
              <a:solidFill>
                <a:schemeClr val="tx1"/>
              </a:solidFill>
              <a:latin typeface="Segoe UI" panose="020B0502040204020203" pitchFamily="34" charset="0"/>
              <a:cs typeface="Segoe UI" panose="020B0502040204020203" pitchFamily="34" charset="0"/>
            </a:rPr>
            <a:t> </a:t>
          </a:r>
          <a:r>
            <a:rPr lang="en-GB" b="0" i="0" u="none" dirty="0">
              <a:solidFill>
                <a:schemeClr val="tx1"/>
              </a:solidFill>
              <a:latin typeface="Segoe UI" panose="020B0502040204020203" pitchFamily="34" charset="0"/>
              <a:cs typeface="Segoe UI" panose="020B0502040204020203" pitchFamily="34" charset="0"/>
            </a:rPr>
            <a:t>and considerate to others</a:t>
          </a:r>
          <a:endParaRPr lang="en-US" b="0" i="0" dirty="0">
            <a:solidFill>
              <a:schemeClr val="tx1"/>
            </a:solidFill>
            <a:latin typeface="Segoe UI" panose="020B0502040204020203" pitchFamily="34" charset="0"/>
            <a:cs typeface="Segoe UI" panose="020B0502040204020203" pitchFamily="34" charset="0"/>
          </a:endParaRPr>
        </a:p>
      </dgm:t>
    </dgm:pt>
    <dgm:pt modelId="{B922D333-72C1-4C89-8970-855801ACC5D6}" type="parTrans" cxnId="{EAE995DD-5468-4C58-9966-CD607255D3D4}">
      <dgm:prSet/>
      <dgm:spPr/>
      <dgm:t>
        <a:bodyPr/>
        <a:lstStyle/>
        <a:p>
          <a:endParaRPr lang="en-US" b="0" i="0">
            <a:solidFill>
              <a:schemeClr val="tx1"/>
            </a:solidFill>
            <a:latin typeface="Segoe UI" panose="020B0502040204020203" pitchFamily="34" charset="0"/>
            <a:cs typeface="Segoe UI" panose="020B0502040204020203" pitchFamily="34" charset="0"/>
          </a:endParaRPr>
        </a:p>
      </dgm:t>
    </dgm:pt>
    <dgm:pt modelId="{6B1AB97A-E6A5-45FF-A624-7BC2CA768A0E}" type="sibTrans" cxnId="{EAE995DD-5468-4C58-9966-CD607255D3D4}">
      <dgm:prSet/>
      <dgm:spPr/>
      <dgm:t>
        <a:bodyPr/>
        <a:lstStyle/>
        <a:p>
          <a:endParaRPr lang="en-US" b="0" i="0">
            <a:solidFill>
              <a:schemeClr val="tx1"/>
            </a:solidFill>
            <a:latin typeface="Segoe UI" panose="020B0502040204020203" pitchFamily="34" charset="0"/>
            <a:cs typeface="Segoe UI" panose="020B0502040204020203" pitchFamily="34" charset="0"/>
          </a:endParaRPr>
        </a:p>
      </dgm:t>
    </dgm:pt>
    <dgm:pt modelId="{6B2D73F7-6947-4060-AB69-2186BA256A83}">
      <dgm:prSet/>
      <dgm:spPr/>
      <dgm:t>
        <a:bodyPr/>
        <a:lstStyle/>
        <a:p>
          <a:pPr>
            <a:lnSpc>
              <a:spcPct val="100000"/>
            </a:lnSpc>
          </a:pPr>
          <a:r>
            <a:rPr lang="en-GB" b="0" i="0" dirty="0">
              <a:solidFill>
                <a:schemeClr val="tx1"/>
              </a:solidFill>
              <a:latin typeface="Segoe UI" panose="020B0502040204020203" pitchFamily="34" charset="0"/>
              <a:cs typeface="Segoe UI" panose="020B0502040204020203" pitchFamily="34" charset="0"/>
            </a:rPr>
            <a:t>Be aware of others</a:t>
          </a:r>
          <a:endParaRPr lang="en-US" b="0" i="0" dirty="0">
            <a:solidFill>
              <a:schemeClr val="tx1"/>
            </a:solidFill>
            <a:latin typeface="Segoe UI" panose="020B0502040204020203" pitchFamily="34" charset="0"/>
            <a:cs typeface="Segoe UI" panose="020B0502040204020203" pitchFamily="34" charset="0"/>
          </a:endParaRPr>
        </a:p>
      </dgm:t>
    </dgm:pt>
    <dgm:pt modelId="{B4CAEF53-5CBF-44C6-AFA0-D0C5C1FE2D9F}" type="sibTrans" cxnId="{3818896F-7C91-4408-8720-8E4EEDE057B6}">
      <dgm:prSet/>
      <dgm:spPr/>
      <dgm:t>
        <a:bodyPr/>
        <a:lstStyle/>
        <a:p>
          <a:pPr>
            <a:lnSpc>
              <a:spcPct val="100000"/>
            </a:lnSpc>
          </a:pPr>
          <a:endParaRPr lang="en-US" b="0" i="0">
            <a:solidFill>
              <a:schemeClr val="tx1"/>
            </a:solidFill>
            <a:latin typeface="Segoe UI" panose="020B0502040204020203" pitchFamily="34" charset="0"/>
            <a:cs typeface="Segoe UI" panose="020B0502040204020203" pitchFamily="34" charset="0"/>
          </a:endParaRPr>
        </a:p>
      </dgm:t>
    </dgm:pt>
    <dgm:pt modelId="{1BBDC3C8-34D1-4C57-A9E7-490F279033C8}" type="parTrans" cxnId="{3818896F-7C91-4408-8720-8E4EEDE057B6}">
      <dgm:prSet/>
      <dgm:spPr/>
      <dgm:t>
        <a:bodyPr/>
        <a:lstStyle/>
        <a:p>
          <a:endParaRPr lang="en-US" b="0" i="0">
            <a:solidFill>
              <a:schemeClr val="tx1"/>
            </a:solidFill>
            <a:latin typeface="Segoe UI" panose="020B0502040204020203" pitchFamily="34" charset="0"/>
            <a:cs typeface="Segoe UI" panose="020B0502040204020203" pitchFamily="34" charset="0"/>
          </a:endParaRPr>
        </a:p>
      </dgm:t>
    </dgm:pt>
    <dgm:pt modelId="{6024BAB5-AB35-45FD-9A31-E38D091168A6}">
      <dgm:prSet/>
      <dgm:spPr/>
      <dgm:t>
        <a:bodyPr/>
        <a:lstStyle/>
        <a:p>
          <a:pPr>
            <a:lnSpc>
              <a:spcPct val="100000"/>
            </a:lnSpc>
          </a:pPr>
          <a:r>
            <a:rPr lang="en-GB" b="0" i="0" dirty="0">
              <a:solidFill>
                <a:schemeClr val="tx1"/>
              </a:solidFill>
              <a:latin typeface="Segoe UI" panose="020B0502040204020203" pitchFamily="34" charset="0"/>
              <a:cs typeface="Segoe UI" panose="020B0502040204020203" pitchFamily="34" charset="0"/>
            </a:rPr>
            <a:t>Be friendly and patient </a:t>
          </a:r>
          <a:endParaRPr lang="en-US" b="0" i="0" dirty="0">
            <a:solidFill>
              <a:schemeClr val="tx1"/>
            </a:solidFill>
            <a:latin typeface="Segoe UI" panose="020B0502040204020203" pitchFamily="34" charset="0"/>
            <a:cs typeface="Segoe UI" panose="020B0502040204020203" pitchFamily="34" charset="0"/>
          </a:endParaRPr>
        </a:p>
      </dgm:t>
    </dgm:pt>
    <dgm:pt modelId="{4FB9C32B-7C1D-42A2-9A2D-40B3AAD21EC6}" type="sibTrans" cxnId="{D3BB9CC2-2948-4A50-BCE7-9CAA1FE714F2}">
      <dgm:prSet/>
      <dgm:spPr/>
      <dgm:t>
        <a:bodyPr/>
        <a:lstStyle/>
        <a:p>
          <a:pPr>
            <a:lnSpc>
              <a:spcPct val="100000"/>
            </a:lnSpc>
          </a:pPr>
          <a:endParaRPr lang="en-US" b="0" i="0">
            <a:solidFill>
              <a:schemeClr val="tx1"/>
            </a:solidFill>
            <a:latin typeface="Segoe UI" panose="020B0502040204020203" pitchFamily="34" charset="0"/>
            <a:cs typeface="Segoe UI" panose="020B0502040204020203" pitchFamily="34" charset="0"/>
          </a:endParaRPr>
        </a:p>
      </dgm:t>
    </dgm:pt>
    <dgm:pt modelId="{EEBB479F-37BC-429E-90DF-B8F7E8021B97}" type="parTrans" cxnId="{D3BB9CC2-2948-4A50-BCE7-9CAA1FE714F2}">
      <dgm:prSet/>
      <dgm:spPr/>
      <dgm:t>
        <a:bodyPr/>
        <a:lstStyle/>
        <a:p>
          <a:endParaRPr lang="en-US" b="0" i="0">
            <a:solidFill>
              <a:schemeClr val="tx1"/>
            </a:solidFill>
            <a:latin typeface="Segoe UI" panose="020B0502040204020203" pitchFamily="34" charset="0"/>
            <a:cs typeface="Segoe UI" panose="020B0502040204020203" pitchFamily="34" charset="0"/>
          </a:endParaRPr>
        </a:p>
      </dgm:t>
    </dgm:pt>
    <dgm:pt modelId="{4EA29FCA-966A-462B-8078-41CB5C7D219E}" type="pres">
      <dgm:prSet presAssocID="{B717BE86-6219-4116-B5C9-FFFECDC15EEE}" presName="root" presStyleCnt="0">
        <dgm:presLayoutVars>
          <dgm:dir/>
          <dgm:resizeHandles val="exact"/>
        </dgm:presLayoutVars>
      </dgm:prSet>
      <dgm:spPr/>
    </dgm:pt>
    <dgm:pt modelId="{7A7334AF-AD41-436F-8D77-D9B861090164}" type="pres">
      <dgm:prSet presAssocID="{B717BE86-6219-4116-B5C9-FFFECDC15EEE}" presName="container" presStyleCnt="0">
        <dgm:presLayoutVars>
          <dgm:dir/>
          <dgm:resizeHandles val="exact"/>
        </dgm:presLayoutVars>
      </dgm:prSet>
      <dgm:spPr/>
    </dgm:pt>
    <dgm:pt modelId="{726D0903-C402-41E8-BE52-2DA61238C0A5}" type="pres">
      <dgm:prSet presAssocID="{6B2D73F7-6947-4060-AB69-2186BA256A83}" presName="compNode" presStyleCnt="0"/>
      <dgm:spPr/>
    </dgm:pt>
    <dgm:pt modelId="{A78230E9-46A6-459C-8FBB-160548C226AE}" type="pres">
      <dgm:prSet presAssocID="{6B2D73F7-6947-4060-AB69-2186BA256A83}" presName="iconBgRect" presStyleLbl="bgShp" presStyleIdx="0" presStyleCnt="6"/>
      <dgm:spPr>
        <a:solidFill>
          <a:srgbClr val="007FBA"/>
        </a:solidFill>
      </dgm:spPr>
    </dgm:pt>
    <dgm:pt modelId="{5C011594-5EB5-40D3-A5AE-43659B0A597B}" type="pres">
      <dgm:prSet presAssocID="{6B2D73F7-6947-4060-AB69-2186BA256A83}" presName="iconRect" presStyleLbl="node1" presStyleIdx="0" presStyleCnt="6"/>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Eye"/>
        </a:ext>
      </dgm:extLst>
    </dgm:pt>
    <dgm:pt modelId="{D56F199E-08B5-4F0A-9C1D-384CBE3510C8}" type="pres">
      <dgm:prSet presAssocID="{6B2D73F7-6947-4060-AB69-2186BA256A83}" presName="spaceRect" presStyleCnt="0"/>
      <dgm:spPr/>
    </dgm:pt>
    <dgm:pt modelId="{1C4BEFB2-0503-40D8-95C3-8EB7B68FE4CC}" type="pres">
      <dgm:prSet presAssocID="{6B2D73F7-6947-4060-AB69-2186BA256A83}" presName="textRect" presStyleLbl="revTx" presStyleIdx="0" presStyleCnt="6">
        <dgm:presLayoutVars>
          <dgm:chMax val="1"/>
          <dgm:chPref val="1"/>
        </dgm:presLayoutVars>
      </dgm:prSet>
      <dgm:spPr/>
    </dgm:pt>
    <dgm:pt modelId="{D70AB631-C4AB-4D25-821C-1E7E55B4D427}" type="pres">
      <dgm:prSet presAssocID="{B4CAEF53-5CBF-44C6-AFA0-D0C5C1FE2D9F}" presName="sibTrans" presStyleLbl="sibTrans2D1" presStyleIdx="0" presStyleCnt="0"/>
      <dgm:spPr/>
    </dgm:pt>
    <dgm:pt modelId="{054ADA8B-B710-47BD-B5FE-7857529D7BE0}" type="pres">
      <dgm:prSet presAssocID="{6024BAB5-AB35-45FD-9A31-E38D091168A6}" presName="compNode" presStyleCnt="0"/>
      <dgm:spPr/>
    </dgm:pt>
    <dgm:pt modelId="{41852F0F-D765-4CEE-8366-4A45DC4B714C}" type="pres">
      <dgm:prSet presAssocID="{6024BAB5-AB35-45FD-9A31-E38D091168A6}" presName="iconBgRect" presStyleLbl="bgShp" presStyleIdx="1" presStyleCnt="6"/>
      <dgm:spPr>
        <a:solidFill>
          <a:srgbClr val="007FBA"/>
        </a:solidFill>
      </dgm:spPr>
    </dgm:pt>
    <dgm:pt modelId="{15006D40-BE0B-4EC2-84CA-1EE48074DCFF}" type="pres">
      <dgm:prSet presAssocID="{6024BAB5-AB35-45FD-9A31-E38D091168A6}"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Cheers"/>
        </a:ext>
      </dgm:extLst>
    </dgm:pt>
    <dgm:pt modelId="{0EA3B282-56E4-41C3-B758-F28970261ED4}" type="pres">
      <dgm:prSet presAssocID="{6024BAB5-AB35-45FD-9A31-E38D091168A6}" presName="spaceRect" presStyleCnt="0"/>
      <dgm:spPr/>
    </dgm:pt>
    <dgm:pt modelId="{C84DF71D-0586-4A81-9317-6C01CCFC6F9D}" type="pres">
      <dgm:prSet presAssocID="{6024BAB5-AB35-45FD-9A31-E38D091168A6}" presName="textRect" presStyleLbl="revTx" presStyleIdx="1" presStyleCnt="6">
        <dgm:presLayoutVars>
          <dgm:chMax val="1"/>
          <dgm:chPref val="1"/>
        </dgm:presLayoutVars>
      </dgm:prSet>
      <dgm:spPr/>
    </dgm:pt>
    <dgm:pt modelId="{43967FD0-5BF3-4F93-BE7E-3716BB08DA0F}" type="pres">
      <dgm:prSet presAssocID="{4FB9C32B-7C1D-42A2-9A2D-40B3AAD21EC6}" presName="sibTrans" presStyleLbl="sibTrans2D1" presStyleIdx="0" presStyleCnt="0"/>
      <dgm:spPr/>
    </dgm:pt>
    <dgm:pt modelId="{8595DBA7-CD1C-47AC-944A-FABC8266AE51}" type="pres">
      <dgm:prSet presAssocID="{FB127286-2AEC-4420-85E2-F615D98D3F42}" presName="compNode" presStyleCnt="0"/>
      <dgm:spPr/>
    </dgm:pt>
    <dgm:pt modelId="{40BAFCD3-8ADD-4E12-AD19-96CE33269119}" type="pres">
      <dgm:prSet presAssocID="{FB127286-2AEC-4420-85E2-F615D98D3F42}" presName="iconBgRect" presStyleLbl="bgShp" presStyleIdx="2" presStyleCnt="6"/>
      <dgm:spPr>
        <a:solidFill>
          <a:srgbClr val="007FBA"/>
        </a:solidFill>
      </dgm:spPr>
    </dgm:pt>
    <dgm:pt modelId="{2F0234F8-818C-4411-AA02-4B8D90231C1F}" type="pres">
      <dgm:prSet presAssocID="{FB127286-2AEC-4420-85E2-F615D98D3F42}"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lapping Hands"/>
        </a:ext>
      </dgm:extLst>
    </dgm:pt>
    <dgm:pt modelId="{433D094E-D11F-41DB-930B-02249A7AFE0C}" type="pres">
      <dgm:prSet presAssocID="{FB127286-2AEC-4420-85E2-F615D98D3F42}" presName="spaceRect" presStyleCnt="0"/>
      <dgm:spPr/>
    </dgm:pt>
    <dgm:pt modelId="{EB4221D4-1BAE-4B03-AE30-A7430F30E8E4}" type="pres">
      <dgm:prSet presAssocID="{FB127286-2AEC-4420-85E2-F615D98D3F42}" presName="textRect" presStyleLbl="revTx" presStyleIdx="2" presStyleCnt="6">
        <dgm:presLayoutVars>
          <dgm:chMax val="1"/>
          <dgm:chPref val="1"/>
        </dgm:presLayoutVars>
      </dgm:prSet>
      <dgm:spPr/>
    </dgm:pt>
    <dgm:pt modelId="{776253A6-4DF8-40B4-B644-5C147B53B7A8}" type="pres">
      <dgm:prSet presAssocID="{1233C82A-88D5-4FBE-B6B4-36145961C8CF}" presName="sibTrans" presStyleLbl="sibTrans2D1" presStyleIdx="0" presStyleCnt="0"/>
      <dgm:spPr/>
    </dgm:pt>
    <dgm:pt modelId="{C4F9A13F-3E56-4C7B-9944-79062C880F11}" type="pres">
      <dgm:prSet presAssocID="{229B0D6A-F2D0-4270-B228-B38EB780B651}" presName="compNode" presStyleCnt="0"/>
      <dgm:spPr/>
    </dgm:pt>
    <dgm:pt modelId="{882AF8D8-D4F0-40A6-ACB1-8380FDDC4D9E}" type="pres">
      <dgm:prSet presAssocID="{229B0D6A-F2D0-4270-B228-B38EB780B651}" presName="iconBgRect" presStyleLbl="bgShp" presStyleIdx="3" presStyleCnt="6"/>
      <dgm:spPr>
        <a:solidFill>
          <a:srgbClr val="007FBA"/>
        </a:solidFill>
      </dgm:spPr>
    </dgm:pt>
    <dgm:pt modelId="{05803664-DDBE-41F0-9A59-E321E23F12DB}" type="pres">
      <dgm:prSet presAssocID="{229B0D6A-F2D0-4270-B228-B38EB780B651}"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Stars"/>
        </a:ext>
      </dgm:extLst>
    </dgm:pt>
    <dgm:pt modelId="{386BF949-C111-4645-B45D-B357E3478174}" type="pres">
      <dgm:prSet presAssocID="{229B0D6A-F2D0-4270-B228-B38EB780B651}" presName="spaceRect" presStyleCnt="0"/>
      <dgm:spPr/>
    </dgm:pt>
    <dgm:pt modelId="{C79A445E-030A-4E36-979F-D8859D430732}" type="pres">
      <dgm:prSet presAssocID="{229B0D6A-F2D0-4270-B228-B38EB780B651}" presName="textRect" presStyleLbl="revTx" presStyleIdx="3" presStyleCnt="6">
        <dgm:presLayoutVars>
          <dgm:chMax val="1"/>
          <dgm:chPref val="1"/>
        </dgm:presLayoutVars>
      </dgm:prSet>
      <dgm:spPr/>
    </dgm:pt>
    <dgm:pt modelId="{F8B3C5A0-4EF5-429B-8FA5-00C9B1B001FE}" type="pres">
      <dgm:prSet presAssocID="{F498CEA4-2791-453A-B49B-423ABA50B62E}" presName="sibTrans" presStyleLbl="sibTrans2D1" presStyleIdx="0" presStyleCnt="0"/>
      <dgm:spPr/>
    </dgm:pt>
    <dgm:pt modelId="{837BFE9D-906D-41C3-8710-EC6FD6F01E8B}" type="pres">
      <dgm:prSet presAssocID="{77BB8F63-66CE-4B45-B208-95CD751C3B83}" presName="compNode" presStyleCnt="0"/>
      <dgm:spPr/>
    </dgm:pt>
    <dgm:pt modelId="{8C7DAC4B-63B4-413C-8E21-85189941754F}" type="pres">
      <dgm:prSet presAssocID="{77BB8F63-66CE-4B45-B208-95CD751C3B83}" presName="iconBgRect" presStyleLbl="bgShp" presStyleIdx="4" presStyleCnt="6"/>
      <dgm:spPr>
        <a:solidFill>
          <a:srgbClr val="007FBA"/>
        </a:solidFill>
      </dgm:spPr>
    </dgm:pt>
    <dgm:pt modelId="{D67B79EF-F78C-4905-A7DD-97956CF280AA}" type="pres">
      <dgm:prSet presAssocID="{77BB8F63-66CE-4B45-B208-95CD751C3B83}"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Head with Gears"/>
        </a:ext>
      </dgm:extLst>
    </dgm:pt>
    <dgm:pt modelId="{519DBA3F-DB58-4745-8D73-8A1826EB3E3B}" type="pres">
      <dgm:prSet presAssocID="{77BB8F63-66CE-4B45-B208-95CD751C3B83}" presName="spaceRect" presStyleCnt="0"/>
      <dgm:spPr/>
    </dgm:pt>
    <dgm:pt modelId="{A0D8776F-A85B-4685-B810-1F27616114E9}" type="pres">
      <dgm:prSet presAssocID="{77BB8F63-66CE-4B45-B208-95CD751C3B83}" presName="textRect" presStyleLbl="revTx" presStyleIdx="4" presStyleCnt="6">
        <dgm:presLayoutVars>
          <dgm:chMax val="1"/>
          <dgm:chPref val="1"/>
        </dgm:presLayoutVars>
      </dgm:prSet>
      <dgm:spPr/>
    </dgm:pt>
    <dgm:pt modelId="{92BBB893-5B5A-425A-B881-0DE93ECF6B41}" type="pres">
      <dgm:prSet presAssocID="{9CDBD6B1-75BD-482D-A4CE-48F6C9EC1F7A}" presName="sibTrans" presStyleLbl="sibTrans2D1" presStyleIdx="0" presStyleCnt="0"/>
      <dgm:spPr/>
    </dgm:pt>
    <dgm:pt modelId="{D1F46C52-8331-4C08-983F-E46D225683AA}" type="pres">
      <dgm:prSet presAssocID="{231F04E5-F8BF-4327-B644-7565B152C0C4}" presName="compNode" presStyleCnt="0"/>
      <dgm:spPr/>
    </dgm:pt>
    <dgm:pt modelId="{DD86621E-7994-4DBF-93C4-2086DC743553}" type="pres">
      <dgm:prSet presAssocID="{231F04E5-F8BF-4327-B644-7565B152C0C4}" presName="iconBgRect" presStyleLbl="bgShp" presStyleIdx="5" presStyleCnt="6"/>
      <dgm:spPr>
        <a:solidFill>
          <a:srgbClr val="007FBA"/>
        </a:solidFill>
      </dgm:spPr>
    </dgm:pt>
    <dgm:pt modelId="{6C4F2C41-1DC2-40D7-91B7-1149D55C159D}" type="pres">
      <dgm:prSet presAssocID="{231F04E5-F8BF-4327-B644-7565B152C0C4}"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Heart"/>
        </a:ext>
      </dgm:extLst>
    </dgm:pt>
    <dgm:pt modelId="{9855A8EC-F5BA-4483-81F1-F7BBABEFAD1B}" type="pres">
      <dgm:prSet presAssocID="{231F04E5-F8BF-4327-B644-7565B152C0C4}" presName="spaceRect" presStyleCnt="0"/>
      <dgm:spPr/>
    </dgm:pt>
    <dgm:pt modelId="{6AF0EABE-4E8D-44A6-B1F7-DCFB01C33624}" type="pres">
      <dgm:prSet presAssocID="{231F04E5-F8BF-4327-B644-7565B152C0C4}" presName="textRect" presStyleLbl="revTx" presStyleIdx="5" presStyleCnt="6">
        <dgm:presLayoutVars>
          <dgm:chMax val="1"/>
          <dgm:chPref val="1"/>
        </dgm:presLayoutVars>
      </dgm:prSet>
      <dgm:spPr/>
    </dgm:pt>
  </dgm:ptLst>
  <dgm:cxnLst>
    <dgm:cxn modelId="{F654FF31-978F-47ED-88F9-A5B28EB949E5}" srcId="{B717BE86-6219-4116-B5C9-FFFECDC15EEE}" destId="{229B0D6A-F2D0-4270-B228-B38EB780B651}" srcOrd="3" destOrd="0" parTransId="{B4EE742A-1BF4-4189-B00D-9D7153293DA4}" sibTransId="{F498CEA4-2791-453A-B49B-423ABA50B62E}"/>
    <dgm:cxn modelId="{55335D36-E826-4F67-A56D-4E746F282CA9}" type="presOf" srcId="{B4CAEF53-5CBF-44C6-AFA0-D0C5C1FE2D9F}" destId="{D70AB631-C4AB-4D25-821C-1E7E55B4D427}" srcOrd="0" destOrd="0" presId="urn:microsoft.com/office/officeart/2018/2/layout/IconCircleList"/>
    <dgm:cxn modelId="{40559E67-7832-4A82-B9C5-EFEC3A5F8F73}" type="presOf" srcId="{1233C82A-88D5-4FBE-B6B4-36145961C8CF}" destId="{776253A6-4DF8-40B4-B644-5C147B53B7A8}" srcOrd="0" destOrd="0" presId="urn:microsoft.com/office/officeart/2018/2/layout/IconCircleList"/>
    <dgm:cxn modelId="{3818896F-7C91-4408-8720-8E4EEDE057B6}" srcId="{B717BE86-6219-4116-B5C9-FFFECDC15EEE}" destId="{6B2D73F7-6947-4060-AB69-2186BA256A83}" srcOrd="0" destOrd="0" parTransId="{1BBDC3C8-34D1-4C57-A9E7-490F279033C8}" sibTransId="{B4CAEF53-5CBF-44C6-AFA0-D0C5C1FE2D9F}"/>
    <dgm:cxn modelId="{911A798F-0BC9-409D-88C0-CBD4F828F8FC}" type="presOf" srcId="{6024BAB5-AB35-45FD-9A31-E38D091168A6}" destId="{C84DF71D-0586-4A81-9317-6C01CCFC6F9D}" srcOrd="0" destOrd="0" presId="urn:microsoft.com/office/officeart/2018/2/layout/IconCircleList"/>
    <dgm:cxn modelId="{2FE22299-CF7A-4594-B3D0-133BEB6A9033}" type="presOf" srcId="{F498CEA4-2791-453A-B49B-423ABA50B62E}" destId="{F8B3C5A0-4EF5-429B-8FA5-00C9B1B001FE}" srcOrd="0" destOrd="0" presId="urn:microsoft.com/office/officeart/2018/2/layout/IconCircleList"/>
    <dgm:cxn modelId="{80DA6D9C-EA22-4518-9417-78EA96E545E2}" type="presOf" srcId="{FB127286-2AEC-4420-85E2-F615D98D3F42}" destId="{EB4221D4-1BAE-4B03-AE30-A7430F30E8E4}" srcOrd="0" destOrd="0" presId="urn:microsoft.com/office/officeart/2018/2/layout/IconCircleList"/>
    <dgm:cxn modelId="{EB5E36A8-8ABF-4835-A01C-83DF223C6326}" type="presOf" srcId="{B717BE86-6219-4116-B5C9-FFFECDC15EEE}" destId="{4EA29FCA-966A-462B-8078-41CB5C7D219E}" srcOrd="0" destOrd="0" presId="urn:microsoft.com/office/officeart/2018/2/layout/IconCircleList"/>
    <dgm:cxn modelId="{BF9927B4-8B3D-458B-B29F-BD3F64C2151F}" type="presOf" srcId="{4FB9C32B-7C1D-42A2-9A2D-40B3AAD21EC6}" destId="{43967FD0-5BF3-4F93-BE7E-3716BB08DA0F}" srcOrd="0" destOrd="0" presId="urn:microsoft.com/office/officeart/2018/2/layout/IconCircleList"/>
    <dgm:cxn modelId="{FBDCD2C1-5307-4F82-87F8-7DDB076FC2FC}" type="presOf" srcId="{77BB8F63-66CE-4B45-B208-95CD751C3B83}" destId="{A0D8776F-A85B-4685-B810-1F27616114E9}" srcOrd="0" destOrd="0" presId="urn:microsoft.com/office/officeart/2018/2/layout/IconCircleList"/>
    <dgm:cxn modelId="{D3BB9CC2-2948-4A50-BCE7-9CAA1FE714F2}" srcId="{B717BE86-6219-4116-B5C9-FFFECDC15EEE}" destId="{6024BAB5-AB35-45FD-9A31-E38D091168A6}" srcOrd="1" destOrd="0" parTransId="{EEBB479F-37BC-429E-90DF-B8F7E8021B97}" sibTransId="{4FB9C32B-7C1D-42A2-9A2D-40B3AAD21EC6}"/>
    <dgm:cxn modelId="{9773F7CC-70C6-441E-B78B-FFCA1B0CFA2C}" type="presOf" srcId="{6B2D73F7-6947-4060-AB69-2186BA256A83}" destId="{1C4BEFB2-0503-40D8-95C3-8EB7B68FE4CC}" srcOrd="0" destOrd="0" presId="urn:microsoft.com/office/officeart/2018/2/layout/IconCircleList"/>
    <dgm:cxn modelId="{09607ACD-6000-4A24-8A27-B37A104D275F}" srcId="{B717BE86-6219-4116-B5C9-FFFECDC15EEE}" destId="{77BB8F63-66CE-4B45-B208-95CD751C3B83}" srcOrd="4" destOrd="0" parTransId="{2ED8A584-D0CD-4413-908F-DEF8C38F8CC1}" sibTransId="{9CDBD6B1-75BD-482D-A4CE-48F6C9EC1F7A}"/>
    <dgm:cxn modelId="{EAE995DD-5468-4C58-9966-CD607255D3D4}" srcId="{B717BE86-6219-4116-B5C9-FFFECDC15EEE}" destId="{231F04E5-F8BF-4327-B644-7565B152C0C4}" srcOrd="5" destOrd="0" parTransId="{B922D333-72C1-4C89-8970-855801ACC5D6}" sibTransId="{6B1AB97A-E6A5-45FF-A624-7BC2CA768A0E}"/>
    <dgm:cxn modelId="{0D6F3DE3-BF7D-4C91-8D73-5B9C4D8090E2}" type="presOf" srcId="{9CDBD6B1-75BD-482D-A4CE-48F6C9EC1F7A}" destId="{92BBB893-5B5A-425A-B881-0DE93ECF6B41}" srcOrd="0" destOrd="0" presId="urn:microsoft.com/office/officeart/2018/2/layout/IconCircleList"/>
    <dgm:cxn modelId="{23BBAFEA-FF65-4348-9725-B524056A5E69}" type="presOf" srcId="{231F04E5-F8BF-4327-B644-7565B152C0C4}" destId="{6AF0EABE-4E8D-44A6-B1F7-DCFB01C33624}" srcOrd="0" destOrd="0" presId="urn:microsoft.com/office/officeart/2018/2/layout/IconCircleList"/>
    <dgm:cxn modelId="{C969C4F0-7536-4938-898C-789982891D7F}" srcId="{B717BE86-6219-4116-B5C9-FFFECDC15EEE}" destId="{FB127286-2AEC-4420-85E2-F615D98D3F42}" srcOrd="2" destOrd="0" parTransId="{DDD92847-870B-471E-92DF-406C9C09CEF1}" sibTransId="{1233C82A-88D5-4FBE-B6B4-36145961C8CF}"/>
    <dgm:cxn modelId="{D11A4DF2-7AA4-4362-B48D-010DF4AC125B}" type="presOf" srcId="{229B0D6A-F2D0-4270-B228-B38EB780B651}" destId="{C79A445E-030A-4E36-979F-D8859D430732}" srcOrd="0" destOrd="0" presId="urn:microsoft.com/office/officeart/2018/2/layout/IconCircleList"/>
    <dgm:cxn modelId="{708E3BE9-D0EE-4C22-BD31-2B47ABECEC0C}" type="presParOf" srcId="{4EA29FCA-966A-462B-8078-41CB5C7D219E}" destId="{7A7334AF-AD41-436F-8D77-D9B861090164}" srcOrd="0" destOrd="0" presId="urn:microsoft.com/office/officeart/2018/2/layout/IconCircleList"/>
    <dgm:cxn modelId="{AC396626-CAB2-4931-9BA0-0492E59ED8DF}" type="presParOf" srcId="{7A7334AF-AD41-436F-8D77-D9B861090164}" destId="{726D0903-C402-41E8-BE52-2DA61238C0A5}" srcOrd="0" destOrd="0" presId="urn:microsoft.com/office/officeart/2018/2/layout/IconCircleList"/>
    <dgm:cxn modelId="{C73D703E-4104-4002-90C6-0B455A32EF9F}" type="presParOf" srcId="{726D0903-C402-41E8-BE52-2DA61238C0A5}" destId="{A78230E9-46A6-459C-8FBB-160548C226AE}" srcOrd="0" destOrd="0" presId="urn:microsoft.com/office/officeart/2018/2/layout/IconCircleList"/>
    <dgm:cxn modelId="{0ED5C1DB-F7AC-4E22-8B4F-D93EEEC89D05}" type="presParOf" srcId="{726D0903-C402-41E8-BE52-2DA61238C0A5}" destId="{5C011594-5EB5-40D3-A5AE-43659B0A597B}" srcOrd="1" destOrd="0" presId="urn:microsoft.com/office/officeart/2018/2/layout/IconCircleList"/>
    <dgm:cxn modelId="{2EFDD9F6-798A-4A98-B3A0-487F65A4BB0F}" type="presParOf" srcId="{726D0903-C402-41E8-BE52-2DA61238C0A5}" destId="{D56F199E-08B5-4F0A-9C1D-384CBE3510C8}" srcOrd="2" destOrd="0" presId="urn:microsoft.com/office/officeart/2018/2/layout/IconCircleList"/>
    <dgm:cxn modelId="{2B56BF3C-87CB-455F-A43A-1BE79C54B7B5}" type="presParOf" srcId="{726D0903-C402-41E8-BE52-2DA61238C0A5}" destId="{1C4BEFB2-0503-40D8-95C3-8EB7B68FE4CC}" srcOrd="3" destOrd="0" presId="urn:microsoft.com/office/officeart/2018/2/layout/IconCircleList"/>
    <dgm:cxn modelId="{BD816814-7B25-437E-9649-E17B43FAC54C}" type="presParOf" srcId="{7A7334AF-AD41-436F-8D77-D9B861090164}" destId="{D70AB631-C4AB-4D25-821C-1E7E55B4D427}" srcOrd="1" destOrd="0" presId="urn:microsoft.com/office/officeart/2018/2/layout/IconCircleList"/>
    <dgm:cxn modelId="{ED498211-E8DF-4156-89D3-93D63832FF64}" type="presParOf" srcId="{7A7334AF-AD41-436F-8D77-D9B861090164}" destId="{054ADA8B-B710-47BD-B5FE-7857529D7BE0}" srcOrd="2" destOrd="0" presId="urn:microsoft.com/office/officeart/2018/2/layout/IconCircleList"/>
    <dgm:cxn modelId="{BAA6C650-E9C6-434F-A164-D7353347B51B}" type="presParOf" srcId="{054ADA8B-B710-47BD-B5FE-7857529D7BE0}" destId="{41852F0F-D765-4CEE-8366-4A45DC4B714C}" srcOrd="0" destOrd="0" presId="urn:microsoft.com/office/officeart/2018/2/layout/IconCircleList"/>
    <dgm:cxn modelId="{2D44104F-C076-4B86-B491-0ECB68824EB1}" type="presParOf" srcId="{054ADA8B-B710-47BD-B5FE-7857529D7BE0}" destId="{15006D40-BE0B-4EC2-84CA-1EE48074DCFF}" srcOrd="1" destOrd="0" presId="urn:microsoft.com/office/officeart/2018/2/layout/IconCircleList"/>
    <dgm:cxn modelId="{7795E31E-E7CA-4038-AC34-BF52F414EC9B}" type="presParOf" srcId="{054ADA8B-B710-47BD-B5FE-7857529D7BE0}" destId="{0EA3B282-56E4-41C3-B758-F28970261ED4}" srcOrd="2" destOrd="0" presId="urn:microsoft.com/office/officeart/2018/2/layout/IconCircleList"/>
    <dgm:cxn modelId="{5328189E-7A0C-44C0-9B97-CBAB3FECEB36}" type="presParOf" srcId="{054ADA8B-B710-47BD-B5FE-7857529D7BE0}" destId="{C84DF71D-0586-4A81-9317-6C01CCFC6F9D}" srcOrd="3" destOrd="0" presId="urn:microsoft.com/office/officeart/2018/2/layout/IconCircleList"/>
    <dgm:cxn modelId="{AA770EB0-CA9C-49DA-B363-7B570D9653E8}" type="presParOf" srcId="{7A7334AF-AD41-436F-8D77-D9B861090164}" destId="{43967FD0-5BF3-4F93-BE7E-3716BB08DA0F}" srcOrd="3" destOrd="0" presId="urn:microsoft.com/office/officeart/2018/2/layout/IconCircleList"/>
    <dgm:cxn modelId="{E58D0B07-215A-4A90-A406-C52AF49DF3A7}" type="presParOf" srcId="{7A7334AF-AD41-436F-8D77-D9B861090164}" destId="{8595DBA7-CD1C-47AC-944A-FABC8266AE51}" srcOrd="4" destOrd="0" presId="urn:microsoft.com/office/officeart/2018/2/layout/IconCircleList"/>
    <dgm:cxn modelId="{4AD23DC2-9C70-4BCB-A25D-481EDDD809CA}" type="presParOf" srcId="{8595DBA7-CD1C-47AC-944A-FABC8266AE51}" destId="{40BAFCD3-8ADD-4E12-AD19-96CE33269119}" srcOrd="0" destOrd="0" presId="urn:microsoft.com/office/officeart/2018/2/layout/IconCircleList"/>
    <dgm:cxn modelId="{5C4B2847-9396-41A9-9821-33C228C32089}" type="presParOf" srcId="{8595DBA7-CD1C-47AC-944A-FABC8266AE51}" destId="{2F0234F8-818C-4411-AA02-4B8D90231C1F}" srcOrd="1" destOrd="0" presId="urn:microsoft.com/office/officeart/2018/2/layout/IconCircleList"/>
    <dgm:cxn modelId="{93F3453F-97B1-4B67-8E1B-01D5BCCBBFD7}" type="presParOf" srcId="{8595DBA7-CD1C-47AC-944A-FABC8266AE51}" destId="{433D094E-D11F-41DB-930B-02249A7AFE0C}" srcOrd="2" destOrd="0" presId="urn:microsoft.com/office/officeart/2018/2/layout/IconCircleList"/>
    <dgm:cxn modelId="{6E14B37E-1D0E-45B5-85AA-9E182B27823D}" type="presParOf" srcId="{8595DBA7-CD1C-47AC-944A-FABC8266AE51}" destId="{EB4221D4-1BAE-4B03-AE30-A7430F30E8E4}" srcOrd="3" destOrd="0" presId="urn:microsoft.com/office/officeart/2018/2/layout/IconCircleList"/>
    <dgm:cxn modelId="{49250F6D-3C4F-4F3E-BA86-407AF8BD6498}" type="presParOf" srcId="{7A7334AF-AD41-436F-8D77-D9B861090164}" destId="{776253A6-4DF8-40B4-B644-5C147B53B7A8}" srcOrd="5" destOrd="0" presId="urn:microsoft.com/office/officeart/2018/2/layout/IconCircleList"/>
    <dgm:cxn modelId="{F87EB6E0-DBAA-48F6-856D-2DB109221F01}" type="presParOf" srcId="{7A7334AF-AD41-436F-8D77-D9B861090164}" destId="{C4F9A13F-3E56-4C7B-9944-79062C880F11}" srcOrd="6" destOrd="0" presId="urn:microsoft.com/office/officeart/2018/2/layout/IconCircleList"/>
    <dgm:cxn modelId="{EA6FF4D7-7E21-4E08-BB02-80CD10E17777}" type="presParOf" srcId="{C4F9A13F-3E56-4C7B-9944-79062C880F11}" destId="{882AF8D8-D4F0-40A6-ACB1-8380FDDC4D9E}" srcOrd="0" destOrd="0" presId="urn:microsoft.com/office/officeart/2018/2/layout/IconCircleList"/>
    <dgm:cxn modelId="{323E1FE5-3CC8-4C3D-B6B4-B3F159A403B8}" type="presParOf" srcId="{C4F9A13F-3E56-4C7B-9944-79062C880F11}" destId="{05803664-DDBE-41F0-9A59-E321E23F12DB}" srcOrd="1" destOrd="0" presId="urn:microsoft.com/office/officeart/2018/2/layout/IconCircleList"/>
    <dgm:cxn modelId="{BF8F2109-F00C-4158-9283-3DCC8B4F35D5}" type="presParOf" srcId="{C4F9A13F-3E56-4C7B-9944-79062C880F11}" destId="{386BF949-C111-4645-B45D-B357E3478174}" srcOrd="2" destOrd="0" presId="urn:microsoft.com/office/officeart/2018/2/layout/IconCircleList"/>
    <dgm:cxn modelId="{66AA4838-9535-4C59-83BF-45EAD07D7888}" type="presParOf" srcId="{C4F9A13F-3E56-4C7B-9944-79062C880F11}" destId="{C79A445E-030A-4E36-979F-D8859D430732}" srcOrd="3" destOrd="0" presId="urn:microsoft.com/office/officeart/2018/2/layout/IconCircleList"/>
    <dgm:cxn modelId="{019B161B-906C-4A2C-89AD-D8861031013B}" type="presParOf" srcId="{7A7334AF-AD41-436F-8D77-D9B861090164}" destId="{F8B3C5A0-4EF5-429B-8FA5-00C9B1B001FE}" srcOrd="7" destOrd="0" presId="urn:microsoft.com/office/officeart/2018/2/layout/IconCircleList"/>
    <dgm:cxn modelId="{E82A75E1-EB34-4533-8889-74C3FC993E0F}" type="presParOf" srcId="{7A7334AF-AD41-436F-8D77-D9B861090164}" destId="{837BFE9D-906D-41C3-8710-EC6FD6F01E8B}" srcOrd="8" destOrd="0" presId="urn:microsoft.com/office/officeart/2018/2/layout/IconCircleList"/>
    <dgm:cxn modelId="{DD2C54C9-C401-45EB-9189-6B302FBF0FAF}" type="presParOf" srcId="{837BFE9D-906D-41C3-8710-EC6FD6F01E8B}" destId="{8C7DAC4B-63B4-413C-8E21-85189941754F}" srcOrd="0" destOrd="0" presId="urn:microsoft.com/office/officeart/2018/2/layout/IconCircleList"/>
    <dgm:cxn modelId="{D50EDB23-3297-4E9F-A2A2-17C8019EF4F7}" type="presParOf" srcId="{837BFE9D-906D-41C3-8710-EC6FD6F01E8B}" destId="{D67B79EF-F78C-4905-A7DD-97956CF280AA}" srcOrd="1" destOrd="0" presId="urn:microsoft.com/office/officeart/2018/2/layout/IconCircleList"/>
    <dgm:cxn modelId="{BE00C989-C02A-4E8E-95EF-0567F64D095E}" type="presParOf" srcId="{837BFE9D-906D-41C3-8710-EC6FD6F01E8B}" destId="{519DBA3F-DB58-4745-8D73-8A1826EB3E3B}" srcOrd="2" destOrd="0" presId="urn:microsoft.com/office/officeart/2018/2/layout/IconCircleList"/>
    <dgm:cxn modelId="{B1F4A466-4045-41D7-B743-914AC2457844}" type="presParOf" srcId="{837BFE9D-906D-41C3-8710-EC6FD6F01E8B}" destId="{A0D8776F-A85B-4685-B810-1F27616114E9}" srcOrd="3" destOrd="0" presId="urn:microsoft.com/office/officeart/2018/2/layout/IconCircleList"/>
    <dgm:cxn modelId="{2873112D-B279-45BD-B529-964C36D3754F}" type="presParOf" srcId="{7A7334AF-AD41-436F-8D77-D9B861090164}" destId="{92BBB893-5B5A-425A-B881-0DE93ECF6B41}" srcOrd="9" destOrd="0" presId="urn:microsoft.com/office/officeart/2018/2/layout/IconCircleList"/>
    <dgm:cxn modelId="{238BF866-17D4-4928-BCA8-1C4710203D41}" type="presParOf" srcId="{7A7334AF-AD41-436F-8D77-D9B861090164}" destId="{D1F46C52-8331-4C08-983F-E46D225683AA}" srcOrd="10" destOrd="0" presId="urn:microsoft.com/office/officeart/2018/2/layout/IconCircleList"/>
    <dgm:cxn modelId="{DD5D0210-B855-443D-8100-1AF08F3675F7}" type="presParOf" srcId="{D1F46C52-8331-4C08-983F-E46D225683AA}" destId="{DD86621E-7994-4DBF-93C4-2086DC743553}" srcOrd="0" destOrd="0" presId="urn:microsoft.com/office/officeart/2018/2/layout/IconCircleList"/>
    <dgm:cxn modelId="{33EE303C-25A0-4BF9-B024-BB83EBC52207}" type="presParOf" srcId="{D1F46C52-8331-4C08-983F-E46D225683AA}" destId="{6C4F2C41-1DC2-40D7-91B7-1149D55C159D}" srcOrd="1" destOrd="0" presId="urn:microsoft.com/office/officeart/2018/2/layout/IconCircleList"/>
    <dgm:cxn modelId="{51B1466A-A7F1-47B9-B94B-8D462867F028}" type="presParOf" srcId="{D1F46C52-8331-4C08-983F-E46D225683AA}" destId="{9855A8EC-F5BA-4483-81F1-F7BBABEFAD1B}" srcOrd="2" destOrd="0" presId="urn:microsoft.com/office/officeart/2018/2/layout/IconCircleList"/>
    <dgm:cxn modelId="{9CCD0BFF-7A5E-4FD3-AF44-B83FC3702C19}" type="presParOf" srcId="{D1F46C52-8331-4C08-983F-E46D225683AA}" destId="{6AF0EABE-4E8D-44A6-B1F7-DCFB01C33624}"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BF272CF-F065-4AF9-98E7-FABB8A7467BF}"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6C446E8C-F955-4ADF-9465-0E0A3C0A8EC6}">
      <dgm:prSet/>
      <dgm:spPr/>
      <dgm:t>
        <a:bodyPr/>
        <a:lstStyle/>
        <a:p>
          <a:pPr>
            <a:lnSpc>
              <a:spcPct val="100000"/>
            </a:lnSpc>
          </a:pPr>
          <a:r>
            <a:rPr lang="en-US" dirty="0">
              <a:latin typeface="Segoe UI" panose="020B0502040204020203" pitchFamily="34" charset="0"/>
              <a:cs typeface="Segoe UI" panose="020B0502040204020203" pitchFamily="34" charset="0"/>
            </a:rPr>
            <a:t>Data Science Lifecycle – Overview</a:t>
          </a:r>
        </a:p>
      </dgm:t>
    </dgm:pt>
    <dgm:pt modelId="{7FE4F8F9-6409-4CCE-B851-D2B74DA66E45}" type="parTrans" cxnId="{6C262AC8-5ED3-4174-9A72-7285E5D4A222}">
      <dgm:prSet/>
      <dgm:spPr/>
      <dgm:t>
        <a:bodyPr/>
        <a:lstStyle/>
        <a:p>
          <a:endParaRPr lang="en-US"/>
        </a:p>
      </dgm:t>
    </dgm:pt>
    <dgm:pt modelId="{7E4509BA-7157-4B03-9AA6-C7C3B5F143CB}" type="sibTrans" cxnId="{6C262AC8-5ED3-4174-9A72-7285E5D4A222}">
      <dgm:prSet/>
      <dgm:spPr/>
      <dgm:t>
        <a:bodyPr/>
        <a:lstStyle/>
        <a:p>
          <a:endParaRPr lang="en-US"/>
        </a:p>
      </dgm:t>
    </dgm:pt>
    <dgm:pt modelId="{8A3F29B9-A44C-49DA-BA8F-C072549341DC}">
      <dgm:prSet/>
      <dgm:spPr/>
      <dgm:t>
        <a:bodyPr/>
        <a:lstStyle/>
        <a:p>
          <a:pPr>
            <a:lnSpc>
              <a:spcPct val="100000"/>
            </a:lnSpc>
          </a:pPr>
          <a:r>
            <a:rPr lang="en-US" dirty="0">
              <a:latin typeface="Segoe UI"/>
              <a:cs typeface="Segoe UI"/>
            </a:rPr>
            <a:t>Exploratory Data Analysis</a:t>
          </a:r>
          <a:endParaRPr lang="en-US" dirty="0"/>
        </a:p>
      </dgm:t>
    </dgm:pt>
    <dgm:pt modelId="{5A568B02-E55C-4FFF-95DF-6E3E27A2BD85}" type="parTrans" cxnId="{0CCD6452-382C-40E3-A196-71C288FC4D19}">
      <dgm:prSet/>
      <dgm:spPr/>
      <dgm:t>
        <a:bodyPr/>
        <a:lstStyle/>
        <a:p>
          <a:endParaRPr lang="en-US"/>
        </a:p>
      </dgm:t>
    </dgm:pt>
    <dgm:pt modelId="{4BEE3079-09A4-4CC7-A7C0-51FE78AE9E9A}" type="sibTrans" cxnId="{0CCD6452-382C-40E3-A196-71C288FC4D19}">
      <dgm:prSet/>
      <dgm:spPr/>
      <dgm:t>
        <a:bodyPr/>
        <a:lstStyle/>
        <a:p>
          <a:endParaRPr lang="en-US"/>
        </a:p>
      </dgm:t>
    </dgm:pt>
    <dgm:pt modelId="{CEC41591-7E75-4ADB-A47E-E97AE9225C7D}">
      <dgm:prSet/>
      <dgm:spPr/>
      <dgm:t>
        <a:bodyPr/>
        <a:lstStyle/>
        <a:p>
          <a:pPr>
            <a:lnSpc>
              <a:spcPct val="100000"/>
            </a:lnSpc>
          </a:pPr>
          <a:r>
            <a:rPr lang="en-US" dirty="0">
              <a:latin typeface="Segoe UI"/>
              <a:cs typeface="Segoe UI"/>
            </a:rPr>
            <a:t>Data Visualization</a:t>
          </a:r>
          <a:endParaRPr lang="en-AE" dirty="0">
            <a:latin typeface="Segoe UI"/>
            <a:cs typeface="Segoe UI"/>
          </a:endParaRPr>
        </a:p>
      </dgm:t>
    </dgm:pt>
    <dgm:pt modelId="{76D2C88B-19B9-4D40-8478-95B1DC2A051F}" type="parTrans" cxnId="{155A62A1-D3FC-42D2-9D1E-F500F48A37F0}">
      <dgm:prSet/>
      <dgm:spPr/>
      <dgm:t>
        <a:bodyPr/>
        <a:lstStyle/>
        <a:p>
          <a:endParaRPr lang="en-US"/>
        </a:p>
      </dgm:t>
    </dgm:pt>
    <dgm:pt modelId="{3E62A381-A597-49B3-AC9B-B875ACBB22F7}" type="sibTrans" cxnId="{155A62A1-D3FC-42D2-9D1E-F500F48A37F0}">
      <dgm:prSet/>
      <dgm:spPr/>
      <dgm:t>
        <a:bodyPr/>
        <a:lstStyle/>
        <a:p>
          <a:endParaRPr lang="en-US"/>
        </a:p>
      </dgm:t>
    </dgm:pt>
    <dgm:pt modelId="{CA4043CF-3C3C-4D48-8701-93EE3ED20607}">
      <dgm:prSet/>
      <dgm:spPr/>
      <dgm:t>
        <a:bodyPr/>
        <a:lstStyle/>
        <a:p>
          <a:pPr>
            <a:lnSpc>
              <a:spcPct val="100000"/>
            </a:lnSpc>
          </a:pPr>
          <a:r>
            <a:rPr lang="en-US" dirty="0">
              <a:latin typeface="Segoe UI"/>
              <a:cs typeface="Segoe UI"/>
            </a:rPr>
            <a:t>Example - walkthrough</a:t>
          </a:r>
          <a:endParaRPr lang="en-US" dirty="0"/>
        </a:p>
      </dgm:t>
    </dgm:pt>
    <dgm:pt modelId="{B2366A8F-572A-4484-8E00-D43334D0D1BE}" type="parTrans" cxnId="{107A3934-7407-4913-A5F2-45137DECC807}">
      <dgm:prSet/>
      <dgm:spPr/>
      <dgm:t>
        <a:bodyPr/>
        <a:lstStyle/>
        <a:p>
          <a:endParaRPr lang="en-US"/>
        </a:p>
      </dgm:t>
    </dgm:pt>
    <dgm:pt modelId="{A6501639-E61C-4832-A4B7-0933588886F9}" type="sibTrans" cxnId="{107A3934-7407-4913-A5F2-45137DECC807}">
      <dgm:prSet/>
      <dgm:spPr/>
      <dgm:t>
        <a:bodyPr/>
        <a:lstStyle/>
        <a:p>
          <a:endParaRPr lang="en-US"/>
        </a:p>
      </dgm:t>
    </dgm:pt>
    <dgm:pt modelId="{A2749F65-020D-42B3-A858-59D582EEF481}" type="pres">
      <dgm:prSet presAssocID="{9BF272CF-F065-4AF9-98E7-FABB8A7467BF}" presName="root" presStyleCnt="0">
        <dgm:presLayoutVars>
          <dgm:dir/>
          <dgm:resizeHandles val="exact"/>
        </dgm:presLayoutVars>
      </dgm:prSet>
      <dgm:spPr/>
    </dgm:pt>
    <dgm:pt modelId="{CE398233-B1A1-4CF8-B25B-1B144D2532EE}" type="pres">
      <dgm:prSet presAssocID="{6C446E8C-F955-4ADF-9465-0E0A3C0A8EC6}" presName="compNode" presStyleCnt="0"/>
      <dgm:spPr/>
    </dgm:pt>
    <dgm:pt modelId="{B01577A5-032D-4469-BB24-5F620127665C}" type="pres">
      <dgm:prSet presAssocID="{6C446E8C-F955-4ADF-9465-0E0A3C0A8EC6}" presName="bgRect" presStyleLbl="bgShp" presStyleIdx="0" presStyleCnt="4"/>
      <dgm:spPr>
        <a:solidFill>
          <a:schemeClr val="bg1">
            <a:lumMod val="95000"/>
            <a:hueOff val="0"/>
            <a:satOff val="0"/>
            <a:lumOff val="0"/>
          </a:schemeClr>
        </a:solidFill>
      </dgm:spPr>
    </dgm:pt>
    <dgm:pt modelId="{63561B39-0A57-4FA4-A87B-669BBAD6DF68}" type="pres">
      <dgm:prSet presAssocID="{6C446E8C-F955-4ADF-9465-0E0A3C0A8EC6}"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ar chart"/>
        </a:ext>
      </dgm:extLst>
    </dgm:pt>
    <dgm:pt modelId="{04A2BEDF-0E1D-40B4-9F27-29F71BA06FCE}" type="pres">
      <dgm:prSet presAssocID="{6C446E8C-F955-4ADF-9465-0E0A3C0A8EC6}" presName="spaceRect" presStyleCnt="0"/>
      <dgm:spPr/>
    </dgm:pt>
    <dgm:pt modelId="{29CAADA4-C95A-44C5-8AE0-321E40A73486}" type="pres">
      <dgm:prSet presAssocID="{6C446E8C-F955-4ADF-9465-0E0A3C0A8EC6}" presName="parTx" presStyleLbl="revTx" presStyleIdx="0" presStyleCnt="4">
        <dgm:presLayoutVars>
          <dgm:chMax val="0"/>
          <dgm:chPref val="0"/>
        </dgm:presLayoutVars>
      </dgm:prSet>
      <dgm:spPr/>
    </dgm:pt>
    <dgm:pt modelId="{BF3E274B-3A49-440B-A260-4309A127B5B2}" type="pres">
      <dgm:prSet presAssocID="{7E4509BA-7157-4B03-9AA6-C7C3B5F143CB}" presName="sibTrans" presStyleCnt="0"/>
      <dgm:spPr/>
    </dgm:pt>
    <dgm:pt modelId="{212070A8-F22C-4137-8C38-30D99B45763B}" type="pres">
      <dgm:prSet presAssocID="{8A3F29B9-A44C-49DA-BA8F-C072549341DC}" presName="compNode" presStyleCnt="0"/>
      <dgm:spPr/>
    </dgm:pt>
    <dgm:pt modelId="{2B56C2D6-9049-440D-812D-B4FB0BF4313E}" type="pres">
      <dgm:prSet presAssocID="{8A3F29B9-A44C-49DA-BA8F-C072549341DC}" presName="bgRect" presStyleLbl="bgShp" presStyleIdx="1" presStyleCnt="4" custLinFactNeighborX="-437" custLinFactNeighborY="-793"/>
      <dgm:spPr/>
    </dgm:pt>
    <dgm:pt modelId="{E6AC5B60-BFA6-44E0-A978-47471EDD9BA7}" type="pres">
      <dgm:prSet presAssocID="{8A3F29B9-A44C-49DA-BA8F-C072549341DC}"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atabase"/>
        </a:ext>
      </dgm:extLst>
    </dgm:pt>
    <dgm:pt modelId="{69CD98B4-EAD6-4BF4-BECD-A847834DDACB}" type="pres">
      <dgm:prSet presAssocID="{8A3F29B9-A44C-49DA-BA8F-C072549341DC}" presName="spaceRect" presStyleCnt="0"/>
      <dgm:spPr/>
    </dgm:pt>
    <dgm:pt modelId="{B3F43677-57C6-4C52-80ED-316DDF4A1389}" type="pres">
      <dgm:prSet presAssocID="{8A3F29B9-A44C-49DA-BA8F-C072549341DC}" presName="parTx" presStyleLbl="revTx" presStyleIdx="1" presStyleCnt="4">
        <dgm:presLayoutVars>
          <dgm:chMax val="0"/>
          <dgm:chPref val="0"/>
        </dgm:presLayoutVars>
      </dgm:prSet>
      <dgm:spPr/>
    </dgm:pt>
    <dgm:pt modelId="{14C41293-135E-490C-88B5-4D845A4968B1}" type="pres">
      <dgm:prSet presAssocID="{4BEE3079-09A4-4CC7-A7C0-51FE78AE9E9A}" presName="sibTrans" presStyleCnt="0"/>
      <dgm:spPr/>
    </dgm:pt>
    <dgm:pt modelId="{B9962537-A812-414C-848E-AA3FF7A10664}" type="pres">
      <dgm:prSet presAssocID="{CEC41591-7E75-4ADB-A47E-E97AE9225C7D}" presName="compNode" presStyleCnt="0"/>
      <dgm:spPr/>
    </dgm:pt>
    <dgm:pt modelId="{1DA4BB35-0D82-477E-AECC-71E7C0A73A2B}" type="pres">
      <dgm:prSet presAssocID="{CEC41591-7E75-4ADB-A47E-E97AE9225C7D}" presName="bgRect" presStyleLbl="bgShp" presStyleIdx="2" presStyleCnt="4"/>
      <dgm:spPr/>
    </dgm:pt>
    <dgm:pt modelId="{19D4A374-FEBB-4EA7-9AA2-2AD71E1D2F2B}" type="pres">
      <dgm:prSet presAssocID="{CEC41591-7E75-4ADB-A47E-E97AE9225C7D}"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heckmark"/>
        </a:ext>
      </dgm:extLst>
    </dgm:pt>
    <dgm:pt modelId="{FD0520E0-CB38-43F5-A875-F8D0A54E171E}" type="pres">
      <dgm:prSet presAssocID="{CEC41591-7E75-4ADB-A47E-E97AE9225C7D}" presName="spaceRect" presStyleCnt="0"/>
      <dgm:spPr/>
    </dgm:pt>
    <dgm:pt modelId="{113D6F37-7C79-422B-A93C-E1CDFC97654F}" type="pres">
      <dgm:prSet presAssocID="{CEC41591-7E75-4ADB-A47E-E97AE9225C7D}" presName="parTx" presStyleLbl="revTx" presStyleIdx="2" presStyleCnt="4">
        <dgm:presLayoutVars>
          <dgm:chMax val="0"/>
          <dgm:chPref val="0"/>
        </dgm:presLayoutVars>
      </dgm:prSet>
      <dgm:spPr/>
    </dgm:pt>
    <dgm:pt modelId="{F3D44177-FD63-4D12-894F-171034D64486}" type="pres">
      <dgm:prSet presAssocID="{3E62A381-A597-49B3-AC9B-B875ACBB22F7}" presName="sibTrans" presStyleCnt="0"/>
      <dgm:spPr/>
    </dgm:pt>
    <dgm:pt modelId="{B216EEE6-C49C-4D5F-8FF1-2CCCD3B554C1}" type="pres">
      <dgm:prSet presAssocID="{CA4043CF-3C3C-4D48-8701-93EE3ED20607}" presName="compNode" presStyleCnt="0"/>
      <dgm:spPr/>
    </dgm:pt>
    <dgm:pt modelId="{B6227A5D-EAFB-4A73-AD16-52CCDAF90A87}" type="pres">
      <dgm:prSet presAssocID="{CA4043CF-3C3C-4D48-8701-93EE3ED20607}" presName="bgRect" presStyleLbl="bgShp" presStyleIdx="3" presStyleCnt="4"/>
      <dgm:spPr/>
    </dgm:pt>
    <dgm:pt modelId="{2556BE0C-810A-4862-BC78-D45DC3E92A52}" type="pres">
      <dgm:prSet presAssocID="{CA4043CF-3C3C-4D48-8701-93EE3ED20607}"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Document"/>
        </a:ext>
      </dgm:extLst>
    </dgm:pt>
    <dgm:pt modelId="{51E04629-BB86-4E44-AA64-C15231A6334E}" type="pres">
      <dgm:prSet presAssocID="{CA4043CF-3C3C-4D48-8701-93EE3ED20607}" presName="spaceRect" presStyleCnt="0"/>
      <dgm:spPr/>
    </dgm:pt>
    <dgm:pt modelId="{5C922740-F3B3-4E1F-AA7C-D1C9A521D41A}" type="pres">
      <dgm:prSet presAssocID="{CA4043CF-3C3C-4D48-8701-93EE3ED20607}" presName="parTx" presStyleLbl="revTx" presStyleIdx="3" presStyleCnt="4">
        <dgm:presLayoutVars>
          <dgm:chMax val="0"/>
          <dgm:chPref val="0"/>
        </dgm:presLayoutVars>
      </dgm:prSet>
      <dgm:spPr/>
    </dgm:pt>
  </dgm:ptLst>
  <dgm:cxnLst>
    <dgm:cxn modelId="{45371F2D-2E36-44EB-86C1-50D2A510E6F7}" type="presOf" srcId="{CA4043CF-3C3C-4D48-8701-93EE3ED20607}" destId="{5C922740-F3B3-4E1F-AA7C-D1C9A521D41A}" srcOrd="0" destOrd="0" presId="urn:microsoft.com/office/officeart/2018/2/layout/IconVerticalSolidList"/>
    <dgm:cxn modelId="{107A3934-7407-4913-A5F2-45137DECC807}" srcId="{9BF272CF-F065-4AF9-98E7-FABB8A7467BF}" destId="{CA4043CF-3C3C-4D48-8701-93EE3ED20607}" srcOrd="3" destOrd="0" parTransId="{B2366A8F-572A-4484-8E00-D43334D0D1BE}" sibTransId="{A6501639-E61C-4832-A4B7-0933588886F9}"/>
    <dgm:cxn modelId="{E799CD3F-D4CB-42B8-ACDD-C812B405C88E}" type="presOf" srcId="{CEC41591-7E75-4ADB-A47E-E97AE9225C7D}" destId="{113D6F37-7C79-422B-A93C-E1CDFC97654F}" srcOrd="0" destOrd="0" presId="urn:microsoft.com/office/officeart/2018/2/layout/IconVerticalSolidList"/>
    <dgm:cxn modelId="{0CCD6452-382C-40E3-A196-71C288FC4D19}" srcId="{9BF272CF-F065-4AF9-98E7-FABB8A7467BF}" destId="{8A3F29B9-A44C-49DA-BA8F-C072549341DC}" srcOrd="1" destOrd="0" parTransId="{5A568B02-E55C-4FFF-95DF-6E3E27A2BD85}" sibTransId="{4BEE3079-09A4-4CC7-A7C0-51FE78AE9E9A}"/>
    <dgm:cxn modelId="{B55D8876-A167-4C46-AE9F-A6BBF372B864}" type="presOf" srcId="{8A3F29B9-A44C-49DA-BA8F-C072549341DC}" destId="{B3F43677-57C6-4C52-80ED-316DDF4A1389}" srcOrd="0" destOrd="0" presId="urn:microsoft.com/office/officeart/2018/2/layout/IconVerticalSolidList"/>
    <dgm:cxn modelId="{155A62A1-D3FC-42D2-9D1E-F500F48A37F0}" srcId="{9BF272CF-F065-4AF9-98E7-FABB8A7467BF}" destId="{CEC41591-7E75-4ADB-A47E-E97AE9225C7D}" srcOrd="2" destOrd="0" parTransId="{76D2C88B-19B9-4D40-8478-95B1DC2A051F}" sibTransId="{3E62A381-A597-49B3-AC9B-B875ACBB22F7}"/>
    <dgm:cxn modelId="{D4D536B4-BBD5-41BB-A9A1-B864C6C90614}" type="presOf" srcId="{6C446E8C-F955-4ADF-9465-0E0A3C0A8EC6}" destId="{29CAADA4-C95A-44C5-8AE0-321E40A73486}" srcOrd="0" destOrd="0" presId="urn:microsoft.com/office/officeart/2018/2/layout/IconVerticalSolidList"/>
    <dgm:cxn modelId="{6C262AC8-5ED3-4174-9A72-7285E5D4A222}" srcId="{9BF272CF-F065-4AF9-98E7-FABB8A7467BF}" destId="{6C446E8C-F955-4ADF-9465-0E0A3C0A8EC6}" srcOrd="0" destOrd="0" parTransId="{7FE4F8F9-6409-4CCE-B851-D2B74DA66E45}" sibTransId="{7E4509BA-7157-4B03-9AA6-C7C3B5F143CB}"/>
    <dgm:cxn modelId="{9A4F13F5-D274-425A-83F6-D37655ABBD48}" type="presOf" srcId="{9BF272CF-F065-4AF9-98E7-FABB8A7467BF}" destId="{A2749F65-020D-42B3-A858-59D582EEF481}" srcOrd="0" destOrd="0" presId="urn:microsoft.com/office/officeart/2018/2/layout/IconVerticalSolidList"/>
    <dgm:cxn modelId="{47DA54F6-07CE-4684-B5E4-0DF02272BCE1}" type="presParOf" srcId="{A2749F65-020D-42B3-A858-59D582EEF481}" destId="{CE398233-B1A1-4CF8-B25B-1B144D2532EE}" srcOrd="0" destOrd="0" presId="urn:microsoft.com/office/officeart/2018/2/layout/IconVerticalSolidList"/>
    <dgm:cxn modelId="{E2AA5635-9676-4AEC-B849-508CFFDB83A0}" type="presParOf" srcId="{CE398233-B1A1-4CF8-B25B-1B144D2532EE}" destId="{B01577A5-032D-4469-BB24-5F620127665C}" srcOrd="0" destOrd="0" presId="urn:microsoft.com/office/officeart/2018/2/layout/IconVerticalSolidList"/>
    <dgm:cxn modelId="{BEA28A44-CB73-4C66-9E44-7F48E70A46E6}" type="presParOf" srcId="{CE398233-B1A1-4CF8-B25B-1B144D2532EE}" destId="{63561B39-0A57-4FA4-A87B-669BBAD6DF68}" srcOrd="1" destOrd="0" presId="urn:microsoft.com/office/officeart/2018/2/layout/IconVerticalSolidList"/>
    <dgm:cxn modelId="{51F5B92F-E281-44E2-AB52-52EE61319D25}" type="presParOf" srcId="{CE398233-B1A1-4CF8-B25B-1B144D2532EE}" destId="{04A2BEDF-0E1D-40B4-9F27-29F71BA06FCE}" srcOrd="2" destOrd="0" presId="urn:microsoft.com/office/officeart/2018/2/layout/IconVerticalSolidList"/>
    <dgm:cxn modelId="{8069E2D4-4A0D-4F66-9EC9-E9ED87CBD27B}" type="presParOf" srcId="{CE398233-B1A1-4CF8-B25B-1B144D2532EE}" destId="{29CAADA4-C95A-44C5-8AE0-321E40A73486}" srcOrd="3" destOrd="0" presId="urn:microsoft.com/office/officeart/2018/2/layout/IconVerticalSolidList"/>
    <dgm:cxn modelId="{0E0026D9-5E19-4A3E-B8A3-8A54A42ECD64}" type="presParOf" srcId="{A2749F65-020D-42B3-A858-59D582EEF481}" destId="{BF3E274B-3A49-440B-A260-4309A127B5B2}" srcOrd="1" destOrd="0" presId="urn:microsoft.com/office/officeart/2018/2/layout/IconVerticalSolidList"/>
    <dgm:cxn modelId="{D2998432-1146-45C2-A15D-464340FB61EC}" type="presParOf" srcId="{A2749F65-020D-42B3-A858-59D582EEF481}" destId="{212070A8-F22C-4137-8C38-30D99B45763B}" srcOrd="2" destOrd="0" presId="urn:microsoft.com/office/officeart/2018/2/layout/IconVerticalSolidList"/>
    <dgm:cxn modelId="{2F87170D-248A-4824-AEF0-A56626FC34D0}" type="presParOf" srcId="{212070A8-F22C-4137-8C38-30D99B45763B}" destId="{2B56C2D6-9049-440D-812D-B4FB0BF4313E}" srcOrd="0" destOrd="0" presId="urn:microsoft.com/office/officeart/2018/2/layout/IconVerticalSolidList"/>
    <dgm:cxn modelId="{14DDBD62-A464-4C28-B57A-B167DB5E1E2D}" type="presParOf" srcId="{212070A8-F22C-4137-8C38-30D99B45763B}" destId="{E6AC5B60-BFA6-44E0-A978-47471EDD9BA7}" srcOrd="1" destOrd="0" presId="urn:microsoft.com/office/officeart/2018/2/layout/IconVerticalSolidList"/>
    <dgm:cxn modelId="{A4ADBC9B-2906-4D63-9129-B48D9F6C77FA}" type="presParOf" srcId="{212070A8-F22C-4137-8C38-30D99B45763B}" destId="{69CD98B4-EAD6-4BF4-BECD-A847834DDACB}" srcOrd="2" destOrd="0" presId="urn:microsoft.com/office/officeart/2018/2/layout/IconVerticalSolidList"/>
    <dgm:cxn modelId="{BC713F27-6B5C-4528-B562-5783D54A8E25}" type="presParOf" srcId="{212070A8-F22C-4137-8C38-30D99B45763B}" destId="{B3F43677-57C6-4C52-80ED-316DDF4A1389}" srcOrd="3" destOrd="0" presId="urn:microsoft.com/office/officeart/2018/2/layout/IconVerticalSolidList"/>
    <dgm:cxn modelId="{33F127FC-9779-4B65-A076-AAB543AAC60E}" type="presParOf" srcId="{A2749F65-020D-42B3-A858-59D582EEF481}" destId="{14C41293-135E-490C-88B5-4D845A4968B1}" srcOrd="3" destOrd="0" presId="urn:microsoft.com/office/officeart/2018/2/layout/IconVerticalSolidList"/>
    <dgm:cxn modelId="{16EF0FCD-A6FB-4CA0-9B78-73B89B358A62}" type="presParOf" srcId="{A2749F65-020D-42B3-A858-59D582EEF481}" destId="{B9962537-A812-414C-848E-AA3FF7A10664}" srcOrd="4" destOrd="0" presId="urn:microsoft.com/office/officeart/2018/2/layout/IconVerticalSolidList"/>
    <dgm:cxn modelId="{2E9DAB71-B600-446F-9740-5D7DC6CE1FF7}" type="presParOf" srcId="{B9962537-A812-414C-848E-AA3FF7A10664}" destId="{1DA4BB35-0D82-477E-AECC-71E7C0A73A2B}" srcOrd="0" destOrd="0" presId="urn:microsoft.com/office/officeart/2018/2/layout/IconVerticalSolidList"/>
    <dgm:cxn modelId="{AABF08FE-3C43-4A88-B483-BF57ADF1EA06}" type="presParOf" srcId="{B9962537-A812-414C-848E-AA3FF7A10664}" destId="{19D4A374-FEBB-4EA7-9AA2-2AD71E1D2F2B}" srcOrd="1" destOrd="0" presId="urn:microsoft.com/office/officeart/2018/2/layout/IconVerticalSolidList"/>
    <dgm:cxn modelId="{4794C441-476F-4E0A-90FA-1BB8FEB02E0E}" type="presParOf" srcId="{B9962537-A812-414C-848E-AA3FF7A10664}" destId="{FD0520E0-CB38-43F5-A875-F8D0A54E171E}" srcOrd="2" destOrd="0" presId="urn:microsoft.com/office/officeart/2018/2/layout/IconVerticalSolidList"/>
    <dgm:cxn modelId="{BA0AA990-F2E2-45CC-8FBE-133F424C3F55}" type="presParOf" srcId="{B9962537-A812-414C-848E-AA3FF7A10664}" destId="{113D6F37-7C79-422B-A93C-E1CDFC97654F}" srcOrd="3" destOrd="0" presId="urn:microsoft.com/office/officeart/2018/2/layout/IconVerticalSolidList"/>
    <dgm:cxn modelId="{0D8E90A7-D5B4-43E9-A5D5-A0AFCC22946D}" type="presParOf" srcId="{A2749F65-020D-42B3-A858-59D582EEF481}" destId="{F3D44177-FD63-4D12-894F-171034D64486}" srcOrd="5" destOrd="0" presId="urn:microsoft.com/office/officeart/2018/2/layout/IconVerticalSolidList"/>
    <dgm:cxn modelId="{8C9ABE73-842C-4F86-BE68-E5888C58681D}" type="presParOf" srcId="{A2749F65-020D-42B3-A858-59D582EEF481}" destId="{B216EEE6-C49C-4D5F-8FF1-2CCCD3B554C1}" srcOrd="6" destOrd="0" presId="urn:microsoft.com/office/officeart/2018/2/layout/IconVerticalSolidList"/>
    <dgm:cxn modelId="{E20A4E53-5C45-43E4-8593-A3E1ED732FFA}" type="presParOf" srcId="{B216EEE6-C49C-4D5F-8FF1-2CCCD3B554C1}" destId="{B6227A5D-EAFB-4A73-AD16-52CCDAF90A87}" srcOrd="0" destOrd="0" presId="urn:microsoft.com/office/officeart/2018/2/layout/IconVerticalSolidList"/>
    <dgm:cxn modelId="{6A5D75E8-BC25-4A3E-8A88-8A67646E87A7}" type="presParOf" srcId="{B216EEE6-C49C-4D5F-8FF1-2CCCD3B554C1}" destId="{2556BE0C-810A-4862-BC78-D45DC3E92A52}" srcOrd="1" destOrd="0" presId="urn:microsoft.com/office/officeart/2018/2/layout/IconVerticalSolidList"/>
    <dgm:cxn modelId="{117564E0-32FB-41EA-B88C-50D4C6B0367D}" type="presParOf" srcId="{B216EEE6-C49C-4D5F-8FF1-2CCCD3B554C1}" destId="{51E04629-BB86-4E44-AA64-C15231A6334E}" srcOrd="2" destOrd="0" presId="urn:microsoft.com/office/officeart/2018/2/layout/IconVerticalSolidList"/>
    <dgm:cxn modelId="{E9F81E6B-982D-4132-961F-B594F052CE78}" type="presParOf" srcId="{B216EEE6-C49C-4D5F-8FF1-2CCCD3B554C1}" destId="{5C922740-F3B3-4E1F-AA7C-D1C9A521D41A}"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D1439BF-B0AB-40CC-B081-40BE540B6F15}" type="doc">
      <dgm:prSet loTypeId="urn:microsoft.com/office/officeart/2005/8/layout/orgChart1" loCatId="hierarchy" qsTypeId="urn:microsoft.com/office/officeart/2005/8/quickstyle/simple5" qsCatId="simple" csTypeId="urn:microsoft.com/office/officeart/2005/8/colors/colorful2" csCatId="colorful" phldr="1"/>
      <dgm:spPr/>
      <dgm:t>
        <a:bodyPr/>
        <a:lstStyle/>
        <a:p>
          <a:endParaRPr lang="en-US"/>
        </a:p>
      </dgm:t>
    </dgm:pt>
    <dgm:pt modelId="{94A0AF30-F4B4-4653-8ECE-35855E40C0F0}">
      <dgm:prSet/>
      <dgm:spPr>
        <a:solidFill>
          <a:schemeClr val="tx2">
            <a:lumMod val="60000"/>
            <a:lumOff val="40000"/>
          </a:schemeClr>
        </a:solidFill>
      </dgm:spPr>
      <dgm:t>
        <a:bodyPr/>
        <a:lstStyle/>
        <a:p>
          <a:r>
            <a:rPr lang="en-US" dirty="0"/>
            <a:t>Data science is an iterative process between:</a:t>
          </a:r>
        </a:p>
      </dgm:t>
    </dgm:pt>
    <dgm:pt modelId="{5F8C8CAA-A566-4F0D-BDB8-8062B56F8A4A}" type="parTrans" cxnId="{1396004C-2BBE-4611-96E4-9115AA2BA0C4}">
      <dgm:prSet/>
      <dgm:spPr/>
      <dgm:t>
        <a:bodyPr/>
        <a:lstStyle/>
        <a:p>
          <a:endParaRPr lang="en-US"/>
        </a:p>
      </dgm:t>
    </dgm:pt>
    <dgm:pt modelId="{D82F5DE8-35F7-4977-80DA-9E910DC7FF04}" type="sibTrans" cxnId="{1396004C-2BBE-4611-96E4-9115AA2BA0C4}">
      <dgm:prSet/>
      <dgm:spPr/>
      <dgm:t>
        <a:bodyPr/>
        <a:lstStyle/>
        <a:p>
          <a:endParaRPr lang="en-US"/>
        </a:p>
      </dgm:t>
    </dgm:pt>
    <dgm:pt modelId="{1519ECAA-ED04-4727-848C-488302A350E2}">
      <dgm:prSet/>
      <dgm:spPr>
        <a:solidFill>
          <a:schemeClr val="tx2">
            <a:lumMod val="75000"/>
          </a:schemeClr>
        </a:solidFill>
      </dgm:spPr>
      <dgm:t>
        <a:bodyPr/>
        <a:lstStyle/>
        <a:p>
          <a:r>
            <a:rPr lang="en-US" dirty="0"/>
            <a:t>The knowledge and understanding of what is today</a:t>
          </a:r>
        </a:p>
      </dgm:t>
    </dgm:pt>
    <dgm:pt modelId="{8F0937E9-D9ED-492B-866E-714F8FD28A09}" type="parTrans" cxnId="{E056F45D-D663-4AEE-9994-7E6DB3DAAAC6}">
      <dgm:prSet/>
      <dgm:spPr/>
      <dgm:t>
        <a:bodyPr/>
        <a:lstStyle/>
        <a:p>
          <a:endParaRPr lang="en-US"/>
        </a:p>
      </dgm:t>
    </dgm:pt>
    <dgm:pt modelId="{561C075D-294E-4588-8BAC-C6FBA52ADAEA}" type="sibTrans" cxnId="{E056F45D-D663-4AEE-9994-7E6DB3DAAAC6}">
      <dgm:prSet/>
      <dgm:spPr/>
      <dgm:t>
        <a:bodyPr/>
        <a:lstStyle/>
        <a:p>
          <a:endParaRPr lang="en-US"/>
        </a:p>
      </dgm:t>
    </dgm:pt>
    <dgm:pt modelId="{E72BC27A-AFEA-48F4-9E82-9A7AC3D99281}">
      <dgm:prSet/>
      <dgm:spPr>
        <a:solidFill>
          <a:schemeClr val="tx2">
            <a:lumMod val="75000"/>
          </a:schemeClr>
        </a:solidFill>
      </dgm:spPr>
      <dgm:t>
        <a:bodyPr/>
        <a:lstStyle/>
        <a:p>
          <a:r>
            <a:rPr lang="en-US"/>
            <a:t>Data that has been collected</a:t>
          </a:r>
        </a:p>
      </dgm:t>
    </dgm:pt>
    <dgm:pt modelId="{EA1EB90D-9185-4A29-A5A5-5F8C2C4E60A2}" type="parTrans" cxnId="{4F0999A7-A0AA-4D49-82FD-AC3255ACF9B4}">
      <dgm:prSet/>
      <dgm:spPr/>
      <dgm:t>
        <a:bodyPr/>
        <a:lstStyle/>
        <a:p>
          <a:endParaRPr lang="en-US"/>
        </a:p>
      </dgm:t>
    </dgm:pt>
    <dgm:pt modelId="{315E5A6E-F310-4BC5-82D7-5E9F73ABC552}" type="sibTrans" cxnId="{4F0999A7-A0AA-4D49-82FD-AC3255ACF9B4}">
      <dgm:prSet/>
      <dgm:spPr/>
      <dgm:t>
        <a:bodyPr/>
        <a:lstStyle/>
        <a:p>
          <a:endParaRPr lang="en-US"/>
        </a:p>
      </dgm:t>
    </dgm:pt>
    <dgm:pt modelId="{890302BF-5983-455B-A7E8-235C293E1753}">
      <dgm:prSet/>
      <dgm:spPr>
        <a:solidFill>
          <a:schemeClr val="tx2">
            <a:lumMod val="75000"/>
          </a:schemeClr>
        </a:solidFill>
      </dgm:spPr>
      <dgm:t>
        <a:bodyPr/>
        <a:lstStyle/>
        <a:p>
          <a:r>
            <a:rPr lang="en-US" dirty="0"/>
            <a:t>Questions that are being asked</a:t>
          </a:r>
        </a:p>
      </dgm:t>
    </dgm:pt>
    <dgm:pt modelId="{79B8F6E9-7F35-45D1-A417-D5D6E8681D9E}" type="parTrans" cxnId="{24585EB0-45B0-4CC5-8881-D647E0DA9C9C}">
      <dgm:prSet/>
      <dgm:spPr/>
      <dgm:t>
        <a:bodyPr/>
        <a:lstStyle/>
        <a:p>
          <a:endParaRPr lang="en-US"/>
        </a:p>
      </dgm:t>
    </dgm:pt>
    <dgm:pt modelId="{FD7C1867-FAC2-4453-86E4-42DC876A2DB5}" type="sibTrans" cxnId="{24585EB0-45B0-4CC5-8881-D647E0DA9C9C}">
      <dgm:prSet/>
      <dgm:spPr/>
      <dgm:t>
        <a:bodyPr/>
        <a:lstStyle/>
        <a:p>
          <a:endParaRPr lang="en-US"/>
        </a:p>
      </dgm:t>
    </dgm:pt>
    <dgm:pt modelId="{77E6C777-6453-4035-BEB2-139E966E4C7C}" type="pres">
      <dgm:prSet presAssocID="{BD1439BF-B0AB-40CC-B081-40BE540B6F15}" presName="hierChild1" presStyleCnt="0">
        <dgm:presLayoutVars>
          <dgm:orgChart val="1"/>
          <dgm:chPref val="1"/>
          <dgm:dir/>
          <dgm:animOne val="branch"/>
          <dgm:animLvl val="lvl"/>
          <dgm:resizeHandles/>
        </dgm:presLayoutVars>
      </dgm:prSet>
      <dgm:spPr/>
    </dgm:pt>
    <dgm:pt modelId="{B8C78F81-C2CC-4122-839C-EDD0EFA7A4E4}" type="pres">
      <dgm:prSet presAssocID="{94A0AF30-F4B4-4653-8ECE-35855E40C0F0}" presName="hierRoot1" presStyleCnt="0">
        <dgm:presLayoutVars>
          <dgm:hierBranch val="init"/>
        </dgm:presLayoutVars>
      </dgm:prSet>
      <dgm:spPr/>
    </dgm:pt>
    <dgm:pt modelId="{A2A559F6-DD01-42AF-B2A1-3546D8DE01FC}" type="pres">
      <dgm:prSet presAssocID="{94A0AF30-F4B4-4653-8ECE-35855E40C0F0}" presName="rootComposite1" presStyleCnt="0"/>
      <dgm:spPr/>
    </dgm:pt>
    <dgm:pt modelId="{0DD6493D-705C-4E24-8C92-565BDC301F7F}" type="pres">
      <dgm:prSet presAssocID="{94A0AF30-F4B4-4653-8ECE-35855E40C0F0}" presName="rootText1" presStyleLbl="node0" presStyleIdx="0" presStyleCnt="1">
        <dgm:presLayoutVars>
          <dgm:chPref val="3"/>
        </dgm:presLayoutVars>
      </dgm:prSet>
      <dgm:spPr/>
    </dgm:pt>
    <dgm:pt modelId="{4DE071E1-5294-4C4A-8496-CC4EE0343BC1}" type="pres">
      <dgm:prSet presAssocID="{94A0AF30-F4B4-4653-8ECE-35855E40C0F0}" presName="rootConnector1" presStyleLbl="node1" presStyleIdx="0" presStyleCnt="0"/>
      <dgm:spPr/>
    </dgm:pt>
    <dgm:pt modelId="{62E3DEB7-13E1-45E5-9989-C22714C61B20}" type="pres">
      <dgm:prSet presAssocID="{94A0AF30-F4B4-4653-8ECE-35855E40C0F0}" presName="hierChild2" presStyleCnt="0"/>
      <dgm:spPr/>
    </dgm:pt>
    <dgm:pt modelId="{1AD3DF46-B12E-40A8-ADCA-2B44DEB69EF9}" type="pres">
      <dgm:prSet presAssocID="{8F0937E9-D9ED-492B-866E-714F8FD28A09}" presName="Name37" presStyleLbl="parChTrans1D2" presStyleIdx="0" presStyleCnt="3"/>
      <dgm:spPr/>
    </dgm:pt>
    <dgm:pt modelId="{6566D595-B1A6-4686-A63A-3D77F079C1AC}" type="pres">
      <dgm:prSet presAssocID="{1519ECAA-ED04-4727-848C-488302A350E2}" presName="hierRoot2" presStyleCnt="0">
        <dgm:presLayoutVars>
          <dgm:hierBranch val="init"/>
        </dgm:presLayoutVars>
      </dgm:prSet>
      <dgm:spPr/>
    </dgm:pt>
    <dgm:pt modelId="{DB67AF35-8F2F-4A81-ABA6-0DD93A0F94BF}" type="pres">
      <dgm:prSet presAssocID="{1519ECAA-ED04-4727-848C-488302A350E2}" presName="rootComposite" presStyleCnt="0"/>
      <dgm:spPr/>
    </dgm:pt>
    <dgm:pt modelId="{2842B199-2FC3-457A-AF56-FB2D08E141CD}" type="pres">
      <dgm:prSet presAssocID="{1519ECAA-ED04-4727-848C-488302A350E2}" presName="rootText" presStyleLbl="node2" presStyleIdx="0" presStyleCnt="3">
        <dgm:presLayoutVars>
          <dgm:chPref val="3"/>
        </dgm:presLayoutVars>
      </dgm:prSet>
      <dgm:spPr/>
    </dgm:pt>
    <dgm:pt modelId="{973EE062-10F9-4A4A-99E1-25E64434F2FB}" type="pres">
      <dgm:prSet presAssocID="{1519ECAA-ED04-4727-848C-488302A350E2}" presName="rootConnector" presStyleLbl="node2" presStyleIdx="0" presStyleCnt="3"/>
      <dgm:spPr/>
    </dgm:pt>
    <dgm:pt modelId="{85141354-D909-4D31-8437-9D4E7AA74500}" type="pres">
      <dgm:prSet presAssocID="{1519ECAA-ED04-4727-848C-488302A350E2}" presName="hierChild4" presStyleCnt="0"/>
      <dgm:spPr/>
    </dgm:pt>
    <dgm:pt modelId="{B0661404-D589-4751-A4D3-5D2A5C74727B}" type="pres">
      <dgm:prSet presAssocID="{1519ECAA-ED04-4727-848C-488302A350E2}" presName="hierChild5" presStyleCnt="0"/>
      <dgm:spPr/>
    </dgm:pt>
    <dgm:pt modelId="{1D4FE235-93BA-4B7C-A17F-1B01A2AB9FB9}" type="pres">
      <dgm:prSet presAssocID="{EA1EB90D-9185-4A29-A5A5-5F8C2C4E60A2}" presName="Name37" presStyleLbl="parChTrans1D2" presStyleIdx="1" presStyleCnt="3"/>
      <dgm:spPr/>
    </dgm:pt>
    <dgm:pt modelId="{8547C813-6CA1-4971-90A0-AF16AED67749}" type="pres">
      <dgm:prSet presAssocID="{E72BC27A-AFEA-48F4-9E82-9A7AC3D99281}" presName="hierRoot2" presStyleCnt="0">
        <dgm:presLayoutVars>
          <dgm:hierBranch val="init"/>
        </dgm:presLayoutVars>
      </dgm:prSet>
      <dgm:spPr/>
    </dgm:pt>
    <dgm:pt modelId="{73A53E59-3E83-4941-AD72-5E62A3B71C50}" type="pres">
      <dgm:prSet presAssocID="{E72BC27A-AFEA-48F4-9E82-9A7AC3D99281}" presName="rootComposite" presStyleCnt="0"/>
      <dgm:spPr/>
    </dgm:pt>
    <dgm:pt modelId="{E817A9D3-8A64-47E6-88B6-6349611B6AEB}" type="pres">
      <dgm:prSet presAssocID="{E72BC27A-AFEA-48F4-9E82-9A7AC3D99281}" presName="rootText" presStyleLbl="node2" presStyleIdx="1" presStyleCnt="3">
        <dgm:presLayoutVars>
          <dgm:chPref val="3"/>
        </dgm:presLayoutVars>
      </dgm:prSet>
      <dgm:spPr/>
    </dgm:pt>
    <dgm:pt modelId="{91E3D5E1-4F1A-41E4-842F-32B42753E323}" type="pres">
      <dgm:prSet presAssocID="{E72BC27A-AFEA-48F4-9E82-9A7AC3D99281}" presName="rootConnector" presStyleLbl="node2" presStyleIdx="1" presStyleCnt="3"/>
      <dgm:spPr/>
    </dgm:pt>
    <dgm:pt modelId="{77C1BDCE-0D21-4954-9091-7F441EEB08F2}" type="pres">
      <dgm:prSet presAssocID="{E72BC27A-AFEA-48F4-9E82-9A7AC3D99281}" presName="hierChild4" presStyleCnt="0"/>
      <dgm:spPr/>
    </dgm:pt>
    <dgm:pt modelId="{EA4F7F37-251E-4B1B-AE61-1120988B8BD4}" type="pres">
      <dgm:prSet presAssocID="{E72BC27A-AFEA-48F4-9E82-9A7AC3D99281}" presName="hierChild5" presStyleCnt="0"/>
      <dgm:spPr/>
    </dgm:pt>
    <dgm:pt modelId="{122A2CD7-343B-443B-925D-55FF65650F14}" type="pres">
      <dgm:prSet presAssocID="{79B8F6E9-7F35-45D1-A417-D5D6E8681D9E}" presName="Name37" presStyleLbl="parChTrans1D2" presStyleIdx="2" presStyleCnt="3"/>
      <dgm:spPr/>
    </dgm:pt>
    <dgm:pt modelId="{BADB89B0-23D2-42CD-BF4F-5EBC20619694}" type="pres">
      <dgm:prSet presAssocID="{890302BF-5983-455B-A7E8-235C293E1753}" presName="hierRoot2" presStyleCnt="0">
        <dgm:presLayoutVars>
          <dgm:hierBranch val="init"/>
        </dgm:presLayoutVars>
      </dgm:prSet>
      <dgm:spPr/>
    </dgm:pt>
    <dgm:pt modelId="{8E3A21BB-71A8-414D-8F2B-0BEE71C691C8}" type="pres">
      <dgm:prSet presAssocID="{890302BF-5983-455B-A7E8-235C293E1753}" presName="rootComposite" presStyleCnt="0"/>
      <dgm:spPr/>
    </dgm:pt>
    <dgm:pt modelId="{BF865B9A-7D20-4BD3-B34D-9CDC6B5A3F47}" type="pres">
      <dgm:prSet presAssocID="{890302BF-5983-455B-A7E8-235C293E1753}" presName="rootText" presStyleLbl="node2" presStyleIdx="2" presStyleCnt="3">
        <dgm:presLayoutVars>
          <dgm:chPref val="3"/>
        </dgm:presLayoutVars>
      </dgm:prSet>
      <dgm:spPr/>
    </dgm:pt>
    <dgm:pt modelId="{B19741B5-2F06-4356-90F5-378EDAB91EEB}" type="pres">
      <dgm:prSet presAssocID="{890302BF-5983-455B-A7E8-235C293E1753}" presName="rootConnector" presStyleLbl="node2" presStyleIdx="2" presStyleCnt="3"/>
      <dgm:spPr/>
    </dgm:pt>
    <dgm:pt modelId="{A4EE8822-B0D8-4D88-A740-37651BAB4AD6}" type="pres">
      <dgm:prSet presAssocID="{890302BF-5983-455B-A7E8-235C293E1753}" presName="hierChild4" presStyleCnt="0"/>
      <dgm:spPr/>
    </dgm:pt>
    <dgm:pt modelId="{78B02B21-BD7F-416D-B97D-C4719795CB76}" type="pres">
      <dgm:prSet presAssocID="{890302BF-5983-455B-A7E8-235C293E1753}" presName="hierChild5" presStyleCnt="0"/>
      <dgm:spPr/>
    </dgm:pt>
    <dgm:pt modelId="{67C03831-CE50-4D8E-9DDD-D80FF2E5FAF8}" type="pres">
      <dgm:prSet presAssocID="{94A0AF30-F4B4-4653-8ECE-35855E40C0F0}" presName="hierChild3" presStyleCnt="0"/>
      <dgm:spPr/>
    </dgm:pt>
  </dgm:ptLst>
  <dgm:cxnLst>
    <dgm:cxn modelId="{28BF6514-0532-4EE7-93AC-55454490F825}" type="presOf" srcId="{8F0937E9-D9ED-492B-866E-714F8FD28A09}" destId="{1AD3DF46-B12E-40A8-ADCA-2B44DEB69EF9}" srcOrd="0" destOrd="0" presId="urn:microsoft.com/office/officeart/2005/8/layout/orgChart1"/>
    <dgm:cxn modelId="{012CF332-20B1-4562-B8D1-C46B6E4475F7}" type="presOf" srcId="{890302BF-5983-455B-A7E8-235C293E1753}" destId="{B19741B5-2F06-4356-90F5-378EDAB91EEB}" srcOrd="1" destOrd="0" presId="urn:microsoft.com/office/officeart/2005/8/layout/orgChart1"/>
    <dgm:cxn modelId="{E180123F-E013-41AF-B262-A012D7B86199}" type="presOf" srcId="{E72BC27A-AFEA-48F4-9E82-9A7AC3D99281}" destId="{91E3D5E1-4F1A-41E4-842F-32B42753E323}" srcOrd="1" destOrd="0" presId="urn:microsoft.com/office/officeart/2005/8/layout/orgChart1"/>
    <dgm:cxn modelId="{E056F45D-D663-4AEE-9994-7E6DB3DAAAC6}" srcId="{94A0AF30-F4B4-4653-8ECE-35855E40C0F0}" destId="{1519ECAA-ED04-4727-848C-488302A350E2}" srcOrd="0" destOrd="0" parTransId="{8F0937E9-D9ED-492B-866E-714F8FD28A09}" sibTransId="{561C075D-294E-4588-8BAC-C6FBA52ADAEA}"/>
    <dgm:cxn modelId="{1396004C-2BBE-4611-96E4-9115AA2BA0C4}" srcId="{BD1439BF-B0AB-40CC-B081-40BE540B6F15}" destId="{94A0AF30-F4B4-4653-8ECE-35855E40C0F0}" srcOrd="0" destOrd="0" parTransId="{5F8C8CAA-A566-4F0D-BDB8-8062B56F8A4A}" sibTransId="{D82F5DE8-35F7-4977-80DA-9E910DC7FF04}"/>
    <dgm:cxn modelId="{E6120E70-D2C1-408B-B071-1CFE777ECB6E}" type="presOf" srcId="{79B8F6E9-7F35-45D1-A417-D5D6E8681D9E}" destId="{122A2CD7-343B-443B-925D-55FF65650F14}" srcOrd="0" destOrd="0" presId="urn:microsoft.com/office/officeart/2005/8/layout/orgChart1"/>
    <dgm:cxn modelId="{9D7BC57A-A766-4574-AA1E-E98F889B8FC7}" type="presOf" srcId="{1519ECAA-ED04-4727-848C-488302A350E2}" destId="{973EE062-10F9-4A4A-99E1-25E64434F2FB}" srcOrd="1" destOrd="0" presId="urn:microsoft.com/office/officeart/2005/8/layout/orgChart1"/>
    <dgm:cxn modelId="{79D15F9D-8895-4CA0-9A1E-8B81FF78BC84}" type="presOf" srcId="{BD1439BF-B0AB-40CC-B081-40BE540B6F15}" destId="{77E6C777-6453-4035-BEB2-139E966E4C7C}" srcOrd="0" destOrd="0" presId="urn:microsoft.com/office/officeart/2005/8/layout/orgChart1"/>
    <dgm:cxn modelId="{4F0999A7-A0AA-4D49-82FD-AC3255ACF9B4}" srcId="{94A0AF30-F4B4-4653-8ECE-35855E40C0F0}" destId="{E72BC27A-AFEA-48F4-9E82-9A7AC3D99281}" srcOrd="1" destOrd="0" parTransId="{EA1EB90D-9185-4A29-A5A5-5F8C2C4E60A2}" sibTransId="{315E5A6E-F310-4BC5-82D7-5E9F73ABC552}"/>
    <dgm:cxn modelId="{24585EB0-45B0-4CC5-8881-D647E0DA9C9C}" srcId="{94A0AF30-F4B4-4653-8ECE-35855E40C0F0}" destId="{890302BF-5983-455B-A7E8-235C293E1753}" srcOrd="2" destOrd="0" parTransId="{79B8F6E9-7F35-45D1-A417-D5D6E8681D9E}" sibTransId="{FD7C1867-FAC2-4453-86E4-42DC876A2DB5}"/>
    <dgm:cxn modelId="{5DE62ABD-DC31-4544-A669-1618C70E610C}" type="presOf" srcId="{94A0AF30-F4B4-4653-8ECE-35855E40C0F0}" destId="{0DD6493D-705C-4E24-8C92-565BDC301F7F}" srcOrd="0" destOrd="0" presId="urn:microsoft.com/office/officeart/2005/8/layout/orgChart1"/>
    <dgm:cxn modelId="{BED95EBF-11B5-485A-B2BF-13DE19A83914}" type="presOf" srcId="{94A0AF30-F4B4-4653-8ECE-35855E40C0F0}" destId="{4DE071E1-5294-4C4A-8496-CC4EE0343BC1}" srcOrd="1" destOrd="0" presId="urn:microsoft.com/office/officeart/2005/8/layout/orgChart1"/>
    <dgm:cxn modelId="{D5C7FAE0-85A2-4D27-89CC-0C7DCF7908E2}" type="presOf" srcId="{EA1EB90D-9185-4A29-A5A5-5F8C2C4E60A2}" destId="{1D4FE235-93BA-4B7C-A17F-1B01A2AB9FB9}" srcOrd="0" destOrd="0" presId="urn:microsoft.com/office/officeart/2005/8/layout/orgChart1"/>
    <dgm:cxn modelId="{67477EE1-46A2-4391-9828-7A89A334F705}" type="presOf" srcId="{1519ECAA-ED04-4727-848C-488302A350E2}" destId="{2842B199-2FC3-457A-AF56-FB2D08E141CD}" srcOrd="0" destOrd="0" presId="urn:microsoft.com/office/officeart/2005/8/layout/orgChart1"/>
    <dgm:cxn modelId="{66DA9DE3-4073-44F8-9033-1E7E66B47C09}" type="presOf" srcId="{890302BF-5983-455B-A7E8-235C293E1753}" destId="{BF865B9A-7D20-4BD3-B34D-9CDC6B5A3F47}" srcOrd="0" destOrd="0" presId="urn:microsoft.com/office/officeart/2005/8/layout/orgChart1"/>
    <dgm:cxn modelId="{A2B530F3-6F29-40B1-9ED7-D9E99A7C6DAF}" type="presOf" srcId="{E72BC27A-AFEA-48F4-9E82-9A7AC3D99281}" destId="{E817A9D3-8A64-47E6-88B6-6349611B6AEB}" srcOrd="0" destOrd="0" presId="urn:microsoft.com/office/officeart/2005/8/layout/orgChart1"/>
    <dgm:cxn modelId="{A22C6ABF-29A8-4F94-A098-F31E3457444D}" type="presParOf" srcId="{77E6C777-6453-4035-BEB2-139E966E4C7C}" destId="{B8C78F81-C2CC-4122-839C-EDD0EFA7A4E4}" srcOrd="0" destOrd="0" presId="urn:microsoft.com/office/officeart/2005/8/layout/orgChart1"/>
    <dgm:cxn modelId="{E1B5A1CF-2DF7-4FC9-B6EE-AF405BC000A2}" type="presParOf" srcId="{B8C78F81-C2CC-4122-839C-EDD0EFA7A4E4}" destId="{A2A559F6-DD01-42AF-B2A1-3546D8DE01FC}" srcOrd="0" destOrd="0" presId="urn:microsoft.com/office/officeart/2005/8/layout/orgChart1"/>
    <dgm:cxn modelId="{E1596EE2-CE36-4F23-B948-E6A7F195E0BA}" type="presParOf" srcId="{A2A559F6-DD01-42AF-B2A1-3546D8DE01FC}" destId="{0DD6493D-705C-4E24-8C92-565BDC301F7F}" srcOrd="0" destOrd="0" presId="urn:microsoft.com/office/officeart/2005/8/layout/orgChart1"/>
    <dgm:cxn modelId="{08F369A1-81A1-46D1-961D-F7B6A9502ACE}" type="presParOf" srcId="{A2A559F6-DD01-42AF-B2A1-3546D8DE01FC}" destId="{4DE071E1-5294-4C4A-8496-CC4EE0343BC1}" srcOrd="1" destOrd="0" presId="urn:microsoft.com/office/officeart/2005/8/layout/orgChart1"/>
    <dgm:cxn modelId="{2D613FF1-3767-4B1A-9E92-F2681DE078CE}" type="presParOf" srcId="{B8C78F81-C2CC-4122-839C-EDD0EFA7A4E4}" destId="{62E3DEB7-13E1-45E5-9989-C22714C61B20}" srcOrd="1" destOrd="0" presId="urn:microsoft.com/office/officeart/2005/8/layout/orgChart1"/>
    <dgm:cxn modelId="{EB2A515B-BBDA-4358-924E-EA4BBD514B87}" type="presParOf" srcId="{62E3DEB7-13E1-45E5-9989-C22714C61B20}" destId="{1AD3DF46-B12E-40A8-ADCA-2B44DEB69EF9}" srcOrd="0" destOrd="0" presId="urn:microsoft.com/office/officeart/2005/8/layout/orgChart1"/>
    <dgm:cxn modelId="{4AB02118-E1B3-47AD-A80F-69499AB7CF99}" type="presParOf" srcId="{62E3DEB7-13E1-45E5-9989-C22714C61B20}" destId="{6566D595-B1A6-4686-A63A-3D77F079C1AC}" srcOrd="1" destOrd="0" presId="urn:microsoft.com/office/officeart/2005/8/layout/orgChart1"/>
    <dgm:cxn modelId="{7D527CDC-F8A4-418F-AEBF-645F2A93C0EF}" type="presParOf" srcId="{6566D595-B1A6-4686-A63A-3D77F079C1AC}" destId="{DB67AF35-8F2F-4A81-ABA6-0DD93A0F94BF}" srcOrd="0" destOrd="0" presId="urn:microsoft.com/office/officeart/2005/8/layout/orgChart1"/>
    <dgm:cxn modelId="{F247F8B6-F8EB-4CCC-895D-10E7BCA5E203}" type="presParOf" srcId="{DB67AF35-8F2F-4A81-ABA6-0DD93A0F94BF}" destId="{2842B199-2FC3-457A-AF56-FB2D08E141CD}" srcOrd="0" destOrd="0" presId="urn:microsoft.com/office/officeart/2005/8/layout/orgChart1"/>
    <dgm:cxn modelId="{5BA511A8-D497-41A3-A353-A9A292A4E37B}" type="presParOf" srcId="{DB67AF35-8F2F-4A81-ABA6-0DD93A0F94BF}" destId="{973EE062-10F9-4A4A-99E1-25E64434F2FB}" srcOrd="1" destOrd="0" presId="urn:microsoft.com/office/officeart/2005/8/layout/orgChart1"/>
    <dgm:cxn modelId="{F953F578-B42F-4F3B-8492-9D0BED86C983}" type="presParOf" srcId="{6566D595-B1A6-4686-A63A-3D77F079C1AC}" destId="{85141354-D909-4D31-8437-9D4E7AA74500}" srcOrd="1" destOrd="0" presId="urn:microsoft.com/office/officeart/2005/8/layout/orgChart1"/>
    <dgm:cxn modelId="{890A15DA-9595-4EB6-8C6C-12C002A496DA}" type="presParOf" srcId="{6566D595-B1A6-4686-A63A-3D77F079C1AC}" destId="{B0661404-D589-4751-A4D3-5D2A5C74727B}" srcOrd="2" destOrd="0" presId="urn:microsoft.com/office/officeart/2005/8/layout/orgChart1"/>
    <dgm:cxn modelId="{012AD9AA-948F-4750-9982-62698EBB3FB6}" type="presParOf" srcId="{62E3DEB7-13E1-45E5-9989-C22714C61B20}" destId="{1D4FE235-93BA-4B7C-A17F-1B01A2AB9FB9}" srcOrd="2" destOrd="0" presId="urn:microsoft.com/office/officeart/2005/8/layout/orgChart1"/>
    <dgm:cxn modelId="{F2281AF3-0546-4AE4-A2B6-41C431BB9B3B}" type="presParOf" srcId="{62E3DEB7-13E1-45E5-9989-C22714C61B20}" destId="{8547C813-6CA1-4971-90A0-AF16AED67749}" srcOrd="3" destOrd="0" presId="urn:microsoft.com/office/officeart/2005/8/layout/orgChart1"/>
    <dgm:cxn modelId="{9635E165-3408-40C4-986C-064D7DDD8D0E}" type="presParOf" srcId="{8547C813-6CA1-4971-90A0-AF16AED67749}" destId="{73A53E59-3E83-4941-AD72-5E62A3B71C50}" srcOrd="0" destOrd="0" presId="urn:microsoft.com/office/officeart/2005/8/layout/orgChart1"/>
    <dgm:cxn modelId="{521DFFB1-EFA6-404F-92D7-D11635F77F5C}" type="presParOf" srcId="{73A53E59-3E83-4941-AD72-5E62A3B71C50}" destId="{E817A9D3-8A64-47E6-88B6-6349611B6AEB}" srcOrd="0" destOrd="0" presId="urn:microsoft.com/office/officeart/2005/8/layout/orgChart1"/>
    <dgm:cxn modelId="{11B33F86-4282-4B5A-98B8-6192EDFDAFAB}" type="presParOf" srcId="{73A53E59-3E83-4941-AD72-5E62A3B71C50}" destId="{91E3D5E1-4F1A-41E4-842F-32B42753E323}" srcOrd="1" destOrd="0" presId="urn:microsoft.com/office/officeart/2005/8/layout/orgChart1"/>
    <dgm:cxn modelId="{3ADFCB84-AE61-44F4-8405-A34680FD260C}" type="presParOf" srcId="{8547C813-6CA1-4971-90A0-AF16AED67749}" destId="{77C1BDCE-0D21-4954-9091-7F441EEB08F2}" srcOrd="1" destOrd="0" presId="urn:microsoft.com/office/officeart/2005/8/layout/orgChart1"/>
    <dgm:cxn modelId="{2185422B-1FB1-4089-A861-B1BCD36525D4}" type="presParOf" srcId="{8547C813-6CA1-4971-90A0-AF16AED67749}" destId="{EA4F7F37-251E-4B1B-AE61-1120988B8BD4}" srcOrd="2" destOrd="0" presId="urn:microsoft.com/office/officeart/2005/8/layout/orgChart1"/>
    <dgm:cxn modelId="{B46951E4-C417-4CCC-8B02-BC12F0B42801}" type="presParOf" srcId="{62E3DEB7-13E1-45E5-9989-C22714C61B20}" destId="{122A2CD7-343B-443B-925D-55FF65650F14}" srcOrd="4" destOrd="0" presId="urn:microsoft.com/office/officeart/2005/8/layout/orgChart1"/>
    <dgm:cxn modelId="{B1CD5BE9-329D-423F-8775-BAF2AAE916AC}" type="presParOf" srcId="{62E3DEB7-13E1-45E5-9989-C22714C61B20}" destId="{BADB89B0-23D2-42CD-BF4F-5EBC20619694}" srcOrd="5" destOrd="0" presId="urn:microsoft.com/office/officeart/2005/8/layout/orgChart1"/>
    <dgm:cxn modelId="{01ED29B1-6A7C-4670-9705-B641B0FA9B37}" type="presParOf" srcId="{BADB89B0-23D2-42CD-BF4F-5EBC20619694}" destId="{8E3A21BB-71A8-414D-8F2B-0BEE71C691C8}" srcOrd="0" destOrd="0" presId="urn:microsoft.com/office/officeart/2005/8/layout/orgChart1"/>
    <dgm:cxn modelId="{672CD98F-3B85-4165-B4B6-4052D9CD00A2}" type="presParOf" srcId="{8E3A21BB-71A8-414D-8F2B-0BEE71C691C8}" destId="{BF865B9A-7D20-4BD3-B34D-9CDC6B5A3F47}" srcOrd="0" destOrd="0" presId="urn:microsoft.com/office/officeart/2005/8/layout/orgChart1"/>
    <dgm:cxn modelId="{018FB42C-8776-40BA-9B75-2FF5E090F627}" type="presParOf" srcId="{8E3A21BB-71A8-414D-8F2B-0BEE71C691C8}" destId="{B19741B5-2F06-4356-90F5-378EDAB91EEB}" srcOrd="1" destOrd="0" presId="urn:microsoft.com/office/officeart/2005/8/layout/orgChart1"/>
    <dgm:cxn modelId="{954765C6-EA43-475F-A547-CD28E2B4E2EB}" type="presParOf" srcId="{BADB89B0-23D2-42CD-BF4F-5EBC20619694}" destId="{A4EE8822-B0D8-4D88-A740-37651BAB4AD6}" srcOrd="1" destOrd="0" presId="urn:microsoft.com/office/officeart/2005/8/layout/orgChart1"/>
    <dgm:cxn modelId="{BE6894DF-1AA2-463E-A60C-E43616E693F3}" type="presParOf" srcId="{BADB89B0-23D2-42CD-BF4F-5EBC20619694}" destId="{78B02B21-BD7F-416D-B97D-C4719795CB76}" srcOrd="2" destOrd="0" presId="urn:microsoft.com/office/officeart/2005/8/layout/orgChart1"/>
    <dgm:cxn modelId="{46A58C33-17C4-485C-A503-FD9FB6D21BF7}" type="presParOf" srcId="{B8C78F81-C2CC-4122-839C-EDD0EFA7A4E4}" destId="{67C03831-CE50-4D8E-9DDD-D80FF2E5FAF8}"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61ECD07-50AC-4A69-BDF7-7723234111F5}"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5E0F5AD1-BDEA-4187-9925-5011D1D216FC}">
      <dgm:prSet/>
      <dgm:spPr/>
      <dgm:t>
        <a:bodyPr/>
        <a:lstStyle/>
        <a:p>
          <a:pPr>
            <a:lnSpc>
              <a:spcPct val="100000"/>
            </a:lnSpc>
          </a:pPr>
          <a:r>
            <a:rPr lang="en-US" dirty="0"/>
            <a:t>Have you ever seen a raw data set? Maybe it was in a comma delineated file, there's not much you can do with that &amp; not much sense you can make of it</a:t>
          </a:r>
        </a:p>
      </dgm:t>
    </dgm:pt>
    <dgm:pt modelId="{69599DE8-AD55-49E6-BFB5-6CC643D28D74}" type="parTrans" cxnId="{DEC34E52-A836-4E37-AAD2-899D8E6C416D}">
      <dgm:prSet/>
      <dgm:spPr/>
      <dgm:t>
        <a:bodyPr/>
        <a:lstStyle/>
        <a:p>
          <a:endParaRPr lang="en-US"/>
        </a:p>
      </dgm:t>
    </dgm:pt>
    <dgm:pt modelId="{D29951D7-4BA0-43AE-92DC-B59BB59979A4}" type="sibTrans" cxnId="{DEC34E52-A836-4E37-AAD2-899D8E6C416D}">
      <dgm:prSet/>
      <dgm:spPr/>
      <dgm:t>
        <a:bodyPr/>
        <a:lstStyle/>
        <a:p>
          <a:endParaRPr lang="en-US"/>
        </a:p>
      </dgm:t>
    </dgm:pt>
    <dgm:pt modelId="{EF92B33C-97E0-498E-877D-59B97282F34B}">
      <dgm:prSet/>
      <dgm:spPr/>
      <dgm:t>
        <a:bodyPr/>
        <a:lstStyle/>
        <a:p>
          <a:pPr>
            <a:lnSpc>
              <a:spcPct val="100000"/>
            </a:lnSpc>
          </a:pPr>
          <a:r>
            <a:rPr lang="en-US" dirty="0"/>
            <a:t>With something known as Exploratory data analysis, you can open up your eyes to a world of many possibilities, connections, and interesting tidbits you'd never otherwise spot!</a:t>
          </a:r>
        </a:p>
      </dgm:t>
    </dgm:pt>
    <dgm:pt modelId="{A82A7D90-CC25-4963-8FFB-D5A4A00A08D8}" type="parTrans" cxnId="{6301EA86-CD41-4173-BF70-EC81EBC7E067}">
      <dgm:prSet/>
      <dgm:spPr/>
      <dgm:t>
        <a:bodyPr/>
        <a:lstStyle/>
        <a:p>
          <a:endParaRPr lang="en-US"/>
        </a:p>
      </dgm:t>
    </dgm:pt>
    <dgm:pt modelId="{843C3287-13A0-4F3A-840C-22BD44C6A84D}" type="sibTrans" cxnId="{6301EA86-CD41-4173-BF70-EC81EBC7E067}">
      <dgm:prSet/>
      <dgm:spPr/>
      <dgm:t>
        <a:bodyPr/>
        <a:lstStyle/>
        <a:p>
          <a:endParaRPr lang="en-US"/>
        </a:p>
      </dgm:t>
    </dgm:pt>
    <dgm:pt modelId="{F08E36D1-6E24-4DC4-BD88-F2527297903D}" type="pres">
      <dgm:prSet presAssocID="{E61ECD07-50AC-4A69-BDF7-7723234111F5}" presName="root" presStyleCnt="0">
        <dgm:presLayoutVars>
          <dgm:dir/>
          <dgm:resizeHandles val="exact"/>
        </dgm:presLayoutVars>
      </dgm:prSet>
      <dgm:spPr/>
    </dgm:pt>
    <dgm:pt modelId="{A7AE32EF-27EB-472E-A496-BF47ECF59350}" type="pres">
      <dgm:prSet presAssocID="{5E0F5AD1-BDEA-4187-9925-5011D1D216FC}" presName="compNode" presStyleCnt="0"/>
      <dgm:spPr/>
    </dgm:pt>
    <dgm:pt modelId="{04AEF4C5-9E97-4ECC-B78D-80026473052D}" type="pres">
      <dgm:prSet presAssocID="{5E0F5AD1-BDEA-4187-9925-5011D1D216FC}" presName="bgRect" presStyleLbl="bgShp" presStyleIdx="0" presStyleCnt="2"/>
      <dgm:spPr/>
    </dgm:pt>
    <dgm:pt modelId="{A1F01751-A21B-4687-8515-7620E8715F3C}" type="pres">
      <dgm:prSet presAssocID="{5E0F5AD1-BDEA-4187-9925-5011D1D216FC}"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t="6250" b="6250"/>
          </a:stretch>
        </a:blipFill>
      </dgm:spPr>
      <dgm:extLst>
        <a:ext uri="{E40237B7-FDA0-4F09-8148-C483321AD2D9}">
          <dgm14:cNvPr xmlns:dgm14="http://schemas.microsoft.com/office/drawing/2010/diagram" id="0" name="" descr="Archive_F03F"/>
        </a:ext>
      </dgm:extLst>
    </dgm:pt>
    <dgm:pt modelId="{78573A32-6C81-4B8E-A7F0-43647F6CE63F}" type="pres">
      <dgm:prSet presAssocID="{5E0F5AD1-BDEA-4187-9925-5011D1D216FC}" presName="spaceRect" presStyleCnt="0"/>
      <dgm:spPr/>
    </dgm:pt>
    <dgm:pt modelId="{80F27156-861F-4D6A-AE0C-02667A3FAC7C}" type="pres">
      <dgm:prSet presAssocID="{5E0F5AD1-BDEA-4187-9925-5011D1D216FC}" presName="parTx" presStyleLbl="revTx" presStyleIdx="0" presStyleCnt="2">
        <dgm:presLayoutVars>
          <dgm:chMax val="0"/>
          <dgm:chPref val="0"/>
        </dgm:presLayoutVars>
      </dgm:prSet>
      <dgm:spPr/>
    </dgm:pt>
    <dgm:pt modelId="{7FF16A95-1692-4BB2-A2C9-E6E720972401}" type="pres">
      <dgm:prSet presAssocID="{D29951D7-4BA0-43AE-92DC-B59BB59979A4}" presName="sibTrans" presStyleCnt="0"/>
      <dgm:spPr/>
    </dgm:pt>
    <dgm:pt modelId="{CC8141F4-17C8-4277-B87B-CFC59C6A88BD}" type="pres">
      <dgm:prSet presAssocID="{EF92B33C-97E0-498E-877D-59B97282F34B}" presName="compNode" presStyleCnt="0"/>
      <dgm:spPr/>
    </dgm:pt>
    <dgm:pt modelId="{89E9B4AE-BF37-4850-98AC-B95A1D10DA82}" type="pres">
      <dgm:prSet presAssocID="{EF92B33C-97E0-498E-877D-59B97282F34B}" presName="bgRect" presStyleLbl="bgShp" presStyleIdx="1" presStyleCnt="2"/>
      <dgm:spPr/>
    </dgm:pt>
    <dgm:pt modelId="{38ACD550-72B8-4989-8991-2BCBF0B2219F}" type="pres">
      <dgm:prSet presAssocID="{EF92B33C-97E0-498E-877D-59B97282F34B}"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magnify"/>
        </a:ext>
      </dgm:extLst>
    </dgm:pt>
    <dgm:pt modelId="{E6598118-F3FE-4F96-804D-D5F1F0354C06}" type="pres">
      <dgm:prSet presAssocID="{EF92B33C-97E0-498E-877D-59B97282F34B}" presName="spaceRect" presStyleCnt="0"/>
      <dgm:spPr/>
    </dgm:pt>
    <dgm:pt modelId="{28F7A002-48E6-4682-B7EA-CF5E394D8C1D}" type="pres">
      <dgm:prSet presAssocID="{EF92B33C-97E0-498E-877D-59B97282F34B}" presName="parTx" presStyleLbl="revTx" presStyleIdx="1" presStyleCnt="2">
        <dgm:presLayoutVars>
          <dgm:chMax val="0"/>
          <dgm:chPref val="0"/>
        </dgm:presLayoutVars>
      </dgm:prSet>
      <dgm:spPr/>
    </dgm:pt>
  </dgm:ptLst>
  <dgm:cxnLst>
    <dgm:cxn modelId="{A75DEE30-340B-4D09-BC58-878C23E0E46B}" type="presOf" srcId="{5E0F5AD1-BDEA-4187-9925-5011D1D216FC}" destId="{80F27156-861F-4D6A-AE0C-02667A3FAC7C}" srcOrd="0" destOrd="0" presId="urn:microsoft.com/office/officeart/2018/2/layout/IconVerticalSolidList"/>
    <dgm:cxn modelId="{85B60A6A-666E-4F65-8974-88BCEAFA3554}" type="presOf" srcId="{EF92B33C-97E0-498E-877D-59B97282F34B}" destId="{28F7A002-48E6-4682-B7EA-CF5E394D8C1D}" srcOrd="0" destOrd="0" presId="urn:microsoft.com/office/officeart/2018/2/layout/IconVerticalSolidList"/>
    <dgm:cxn modelId="{DEC34E52-A836-4E37-AAD2-899D8E6C416D}" srcId="{E61ECD07-50AC-4A69-BDF7-7723234111F5}" destId="{5E0F5AD1-BDEA-4187-9925-5011D1D216FC}" srcOrd="0" destOrd="0" parTransId="{69599DE8-AD55-49E6-BFB5-6CC643D28D74}" sibTransId="{D29951D7-4BA0-43AE-92DC-B59BB59979A4}"/>
    <dgm:cxn modelId="{4706F772-736B-482C-8A11-8A1C3FF8228A}" type="presOf" srcId="{E61ECD07-50AC-4A69-BDF7-7723234111F5}" destId="{F08E36D1-6E24-4DC4-BD88-F2527297903D}" srcOrd="0" destOrd="0" presId="urn:microsoft.com/office/officeart/2018/2/layout/IconVerticalSolidList"/>
    <dgm:cxn modelId="{6301EA86-CD41-4173-BF70-EC81EBC7E067}" srcId="{E61ECD07-50AC-4A69-BDF7-7723234111F5}" destId="{EF92B33C-97E0-498E-877D-59B97282F34B}" srcOrd="1" destOrd="0" parTransId="{A82A7D90-CC25-4963-8FFB-D5A4A00A08D8}" sibTransId="{843C3287-13A0-4F3A-840C-22BD44C6A84D}"/>
    <dgm:cxn modelId="{6E986C70-1A3D-4667-8D41-68DE1DB7286F}" type="presParOf" srcId="{F08E36D1-6E24-4DC4-BD88-F2527297903D}" destId="{A7AE32EF-27EB-472E-A496-BF47ECF59350}" srcOrd="0" destOrd="0" presId="urn:microsoft.com/office/officeart/2018/2/layout/IconVerticalSolidList"/>
    <dgm:cxn modelId="{27DC15CC-4451-46BB-B777-B1FE28B809F8}" type="presParOf" srcId="{A7AE32EF-27EB-472E-A496-BF47ECF59350}" destId="{04AEF4C5-9E97-4ECC-B78D-80026473052D}" srcOrd="0" destOrd="0" presId="urn:microsoft.com/office/officeart/2018/2/layout/IconVerticalSolidList"/>
    <dgm:cxn modelId="{B45DF8D8-3FCF-49C1-A61E-990754C9B6B9}" type="presParOf" srcId="{A7AE32EF-27EB-472E-A496-BF47ECF59350}" destId="{A1F01751-A21B-4687-8515-7620E8715F3C}" srcOrd="1" destOrd="0" presId="urn:microsoft.com/office/officeart/2018/2/layout/IconVerticalSolidList"/>
    <dgm:cxn modelId="{3999C528-01E5-45BA-B32A-799E2F7BD187}" type="presParOf" srcId="{A7AE32EF-27EB-472E-A496-BF47ECF59350}" destId="{78573A32-6C81-4B8E-A7F0-43647F6CE63F}" srcOrd="2" destOrd="0" presId="urn:microsoft.com/office/officeart/2018/2/layout/IconVerticalSolidList"/>
    <dgm:cxn modelId="{8001CBC8-A0CA-4AAF-B566-31ABB2BAEF9A}" type="presParOf" srcId="{A7AE32EF-27EB-472E-A496-BF47ECF59350}" destId="{80F27156-861F-4D6A-AE0C-02667A3FAC7C}" srcOrd="3" destOrd="0" presId="urn:microsoft.com/office/officeart/2018/2/layout/IconVerticalSolidList"/>
    <dgm:cxn modelId="{9BBB5B67-0EE6-4D4E-BA89-29D8493524A1}" type="presParOf" srcId="{F08E36D1-6E24-4DC4-BD88-F2527297903D}" destId="{7FF16A95-1692-4BB2-A2C9-E6E720972401}" srcOrd="1" destOrd="0" presId="urn:microsoft.com/office/officeart/2018/2/layout/IconVerticalSolidList"/>
    <dgm:cxn modelId="{3718B04C-1FC2-4825-A886-99DB8BCC8160}" type="presParOf" srcId="{F08E36D1-6E24-4DC4-BD88-F2527297903D}" destId="{CC8141F4-17C8-4277-B87B-CFC59C6A88BD}" srcOrd="2" destOrd="0" presId="urn:microsoft.com/office/officeart/2018/2/layout/IconVerticalSolidList"/>
    <dgm:cxn modelId="{41CFD791-07C0-446A-A4D4-0B02F95F210D}" type="presParOf" srcId="{CC8141F4-17C8-4277-B87B-CFC59C6A88BD}" destId="{89E9B4AE-BF37-4850-98AC-B95A1D10DA82}" srcOrd="0" destOrd="0" presId="urn:microsoft.com/office/officeart/2018/2/layout/IconVerticalSolidList"/>
    <dgm:cxn modelId="{84DEFDA7-A5CF-41CC-8FD9-A39895E46B9D}" type="presParOf" srcId="{CC8141F4-17C8-4277-B87B-CFC59C6A88BD}" destId="{38ACD550-72B8-4989-8991-2BCBF0B2219F}" srcOrd="1" destOrd="0" presId="urn:microsoft.com/office/officeart/2018/2/layout/IconVerticalSolidList"/>
    <dgm:cxn modelId="{8FA2FB34-64D8-4666-8608-19DCFFE20C8D}" type="presParOf" srcId="{CC8141F4-17C8-4277-B87B-CFC59C6A88BD}" destId="{E6598118-F3FE-4F96-804D-D5F1F0354C06}" srcOrd="2" destOrd="0" presId="urn:microsoft.com/office/officeart/2018/2/layout/IconVerticalSolidList"/>
    <dgm:cxn modelId="{16B276B0-ACBE-4BF9-AADD-174B8405554D}" type="presParOf" srcId="{CC8141F4-17C8-4277-B87B-CFC59C6A88BD}" destId="{28F7A002-48E6-4682-B7EA-CF5E394D8C1D}"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E87B1C7-DD9B-442A-AC44-A64DE34F2E51}"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D8621EB5-8CFF-4168-B7B9-B585C4C4B519}">
      <dgm:prSet custT="1"/>
      <dgm:spPr/>
      <dgm:t>
        <a:bodyPr/>
        <a:lstStyle/>
        <a:p>
          <a:pPr>
            <a:lnSpc>
              <a:spcPct val="100000"/>
            </a:lnSpc>
          </a:pPr>
          <a:r>
            <a:rPr lang="en-US" sz="2400" dirty="0"/>
            <a:t>Asking the right questions related to the purpose of data analysis</a:t>
          </a:r>
        </a:p>
      </dgm:t>
    </dgm:pt>
    <dgm:pt modelId="{186EFE20-8961-41C7-B359-0F0977326068}" type="parTrans" cxnId="{3930BC95-898F-4669-B56E-088A9B5EACE9}">
      <dgm:prSet/>
      <dgm:spPr/>
      <dgm:t>
        <a:bodyPr/>
        <a:lstStyle/>
        <a:p>
          <a:endParaRPr lang="en-US"/>
        </a:p>
      </dgm:t>
    </dgm:pt>
    <dgm:pt modelId="{B9745E13-9DD5-4E53-972D-88F7C73CED49}" type="sibTrans" cxnId="{3930BC95-898F-4669-B56E-088A9B5EACE9}">
      <dgm:prSet/>
      <dgm:spPr/>
      <dgm:t>
        <a:bodyPr/>
        <a:lstStyle/>
        <a:p>
          <a:endParaRPr lang="en-US"/>
        </a:p>
      </dgm:t>
    </dgm:pt>
    <dgm:pt modelId="{0F547D0F-0981-4F3F-B2EF-373588ECAEAF}">
      <dgm:prSet custT="1"/>
      <dgm:spPr/>
      <dgm:t>
        <a:bodyPr/>
        <a:lstStyle/>
        <a:p>
          <a:pPr>
            <a:lnSpc>
              <a:spcPct val="100000"/>
            </a:lnSpc>
          </a:pPr>
          <a:r>
            <a:rPr lang="en-US" sz="2400" dirty="0"/>
            <a:t>Obtaining in-depth knowledge about problem domains</a:t>
          </a:r>
        </a:p>
      </dgm:t>
    </dgm:pt>
    <dgm:pt modelId="{082B1147-A5E9-4F1B-8DA3-6BFAE11B0E4A}" type="parTrans" cxnId="{53EECF40-D1C1-49E7-9263-395D8FF5B969}">
      <dgm:prSet/>
      <dgm:spPr/>
      <dgm:t>
        <a:bodyPr/>
        <a:lstStyle/>
        <a:p>
          <a:endParaRPr lang="en-US"/>
        </a:p>
      </dgm:t>
    </dgm:pt>
    <dgm:pt modelId="{4436805F-FC63-48D0-A85A-FEC9301C788F}" type="sibTrans" cxnId="{53EECF40-D1C1-49E7-9263-395D8FF5B969}">
      <dgm:prSet/>
      <dgm:spPr/>
      <dgm:t>
        <a:bodyPr/>
        <a:lstStyle/>
        <a:p>
          <a:endParaRPr lang="en-US"/>
        </a:p>
      </dgm:t>
    </dgm:pt>
    <dgm:pt modelId="{CEF130C7-E71C-4581-8BE2-89708C6D959A}">
      <dgm:prSet custT="1"/>
      <dgm:spPr/>
      <dgm:t>
        <a:bodyPr/>
        <a:lstStyle/>
        <a:p>
          <a:pPr>
            <a:lnSpc>
              <a:spcPct val="100000"/>
            </a:lnSpc>
          </a:pPr>
          <a:r>
            <a:rPr lang="en-US" sz="2400" dirty="0"/>
            <a:t>Setting clear objectives that are aligned with the desired outcomes.</a:t>
          </a:r>
        </a:p>
      </dgm:t>
    </dgm:pt>
    <dgm:pt modelId="{5E18B84F-B3C6-4099-946A-3AAE44F4DD96}" type="parTrans" cxnId="{7E57B1E4-E28E-4697-BFD3-964C1A6EEF1E}">
      <dgm:prSet/>
      <dgm:spPr/>
      <dgm:t>
        <a:bodyPr/>
        <a:lstStyle/>
        <a:p>
          <a:endParaRPr lang="en-US"/>
        </a:p>
      </dgm:t>
    </dgm:pt>
    <dgm:pt modelId="{73B7DE76-0D94-4658-9293-992A441E4905}" type="sibTrans" cxnId="{7E57B1E4-E28E-4697-BFD3-964C1A6EEF1E}">
      <dgm:prSet/>
      <dgm:spPr/>
      <dgm:t>
        <a:bodyPr/>
        <a:lstStyle/>
        <a:p>
          <a:endParaRPr lang="en-US"/>
        </a:p>
      </dgm:t>
    </dgm:pt>
    <dgm:pt modelId="{84849F62-A5CF-4523-AB63-C4ECD31F3B13}" type="pres">
      <dgm:prSet presAssocID="{0E87B1C7-DD9B-442A-AC44-A64DE34F2E51}" presName="root" presStyleCnt="0">
        <dgm:presLayoutVars>
          <dgm:dir/>
          <dgm:resizeHandles val="exact"/>
        </dgm:presLayoutVars>
      </dgm:prSet>
      <dgm:spPr/>
    </dgm:pt>
    <dgm:pt modelId="{DF7013DF-A976-4D05-B016-4F1A0835E07F}" type="pres">
      <dgm:prSet presAssocID="{D8621EB5-8CFF-4168-B7B9-B585C4C4B519}" presName="compNode" presStyleCnt="0"/>
      <dgm:spPr/>
    </dgm:pt>
    <dgm:pt modelId="{311A4EF8-B574-472E-9081-A38A66BBFE37}" type="pres">
      <dgm:prSet presAssocID="{D8621EB5-8CFF-4168-B7B9-B585C4C4B519}"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l="22727" r="22727"/>
          </a:stretch>
        </a:blipFill>
      </dgm:spPr>
      <dgm:extLst>
        <a:ext uri="{E40237B7-FDA0-4F09-8148-C483321AD2D9}">
          <dgm14:cNvPr xmlns:dgm14="http://schemas.microsoft.com/office/drawing/2010/diagram" id="0" name="" descr="question"/>
        </a:ext>
      </dgm:extLst>
    </dgm:pt>
    <dgm:pt modelId="{EF760D8D-71AD-4157-8CCF-BC6B6FF4514E}" type="pres">
      <dgm:prSet presAssocID="{D8621EB5-8CFF-4168-B7B9-B585C4C4B519}" presName="spaceRect" presStyleCnt="0"/>
      <dgm:spPr/>
    </dgm:pt>
    <dgm:pt modelId="{058A8B5D-FAF9-4E3E-BB9D-E9C5AB3090A7}" type="pres">
      <dgm:prSet presAssocID="{D8621EB5-8CFF-4168-B7B9-B585C4C4B519}" presName="textRect" presStyleLbl="revTx" presStyleIdx="0" presStyleCnt="3" custScaleX="128931">
        <dgm:presLayoutVars>
          <dgm:chMax val="1"/>
          <dgm:chPref val="1"/>
        </dgm:presLayoutVars>
      </dgm:prSet>
      <dgm:spPr/>
    </dgm:pt>
    <dgm:pt modelId="{224AD0F6-0C08-4CD7-B73A-D18347FE6C4D}" type="pres">
      <dgm:prSet presAssocID="{B9745E13-9DD5-4E53-972D-88F7C73CED49}" presName="sibTrans" presStyleCnt="0"/>
      <dgm:spPr/>
    </dgm:pt>
    <dgm:pt modelId="{4D28A708-15E2-466D-8664-9A10F6B4A43F}" type="pres">
      <dgm:prSet presAssocID="{0F547D0F-0981-4F3F-B2EF-373588ECAEAF}" presName="compNode" presStyleCnt="0"/>
      <dgm:spPr/>
    </dgm:pt>
    <dgm:pt modelId="{2D87DDDB-949A-4B6E-B93E-FD53B50F49A2}" type="pres">
      <dgm:prSet presAssocID="{0F547D0F-0981-4F3F-B2EF-373588ECAEAF}"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t="2778" b="2778"/>
          </a:stretch>
        </a:blipFill>
      </dgm:spPr>
      <dgm:extLst>
        <a:ext uri="{E40237B7-FDA0-4F09-8148-C483321AD2D9}">
          <dgm14:cNvPr xmlns:dgm14="http://schemas.microsoft.com/office/drawing/2010/diagram" id="0" name="" descr="AI"/>
        </a:ext>
      </dgm:extLst>
    </dgm:pt>
    <dgm:pt modelId="{EF088F23-994F-4CA4-9377-D084B5B9F573}" type="pres">
      <dgm:prSet presAssocID="{0F547D0F-0981-4F3F-B2EF-373588ECAEAF}" presName="spaceRect" presStyleCnt="0"/>
      <dgm:spPr/>
    </dgm:pt>
    <dgm:pt modelId="{A3FE1F26-E3D6-4689-8139-A7948BAC7CDF}" type="pres">
      <dgm:prSet presAssocID="{0F547D0F-0981-4F3F-B2EF-373588ECAEAF}" presName="textRect" presStyleLbl="revTx" presStyleIdx="1" presStyleCnt="3" custScaleX="111912">
        <dgm:presLayoutVars>
          <dgm:chMax val="1"/>
          <dgm:chPref val="1"/>
        </dgm:presLayoutVars>
      </dgm:prSet>
      <dgm:spPr/>
    </dgm:pt>
    <dgm:pt modelId="{30804243-55CC-4BC2-98CB-6B7C4C7ADA45}" type="pres">
      <dgm:prSet presAssocID="{4436805F-FC63-48D0-A85A-FEC9301C788F}" presName="sibTrans" presStyleCnt="0"/>
      <dgm:spPr/>
    </dgm:pt>
    <dgm:pt modelId="{451CEDE1-A518-40C9-BD61-C23698C668E2}" type="pres">
      <dgm:prSet presAssocID="{CEF130C7-E71C-4581-8BE2-89708C6D959A}" presName="compNode" presStyleCnt="0"/>
      <dgm:spPr/>
    </dgm:pt>
    <dgm:pt modelId="{34357764-D941-4B2B-8FF9-0AEA48E8219B}" type="pres">
      <dgm:prSet presAssocID="{CEF130C7-E71C-4581-8BE2-89708C6D959A}"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target_2"/>
        </a:ext>
      </dgm:extLst>
    </dgm:pt>
    <dgm:pt modelId="{28436299-B252-463C-B4E8-F6505D9C2FF3}" type="pres">
      <dgm:prSet presAssocID="{CEF130C7-E71C-4581-8BE2-89708C6D959A}" presName="spaceRect" presStyleCnt="0"/>
      <dgm:spPr/>
    </dgm:pt>
    <dgm:pt modelId="{A977263A-5A77-4C67-86F4-C1CCB83F1DB3}" type="pres">
      <dgm:prSet presAssocID="{CEF130C7-E71C-4581-8BE2-89708C6D959A}" presName="textRect" presStyleLbl="revTx" presStyleIdx="2" presStyleCnt="3" custScaleX="124438">
        <dgm:presLayoutVars>
          <dgm:chMax val="1"/>
          <dgm:chPref val="1"/>
        </dgm:presLayoutVars>
      </dgm:prSet>
      <dgm:spPr/>
    </dgm:pt>
  </dgm:ptLst>
  <dgm:cxnLst>
    <dgm:cxn modelId="{01EBD402-400B-4B45-ADFD-FD83365F4351}" type="presOf" srcId="{D8621EB5-8CFF-4168-B7B9-B585C4C4B519}" destId="{058A8B5D-FAF9-4E3E-BB9D-E9C5AB3090A7}" srcOrd="0" destOrd="0" presId="urn:microsoft.com/office/officeart/2018/2/layout/IconLabelList"/>
    <dgm:cxn modelId="{53EECF40-D1C1-49E7-9263-395D8FF5B969}" srcId="{0E87B1C7-DD9B-442A-AC44-A64DE34F2E51}" destId="{0F547D0F-0981-4F3F-B2EF-373588ECAEAF}" srcOrd="1" destOrd="0" parTransId="{082B1147-A5E9-4F1B-8DA3-6BFAE11B0E4A}" sibTransId="{4436805F-FC63-48D0-A85A-FEC9301C788F}"/>
    <dgm:cxn modelId="{7BC5EA71-0BE5-45D9-9F73-0719F28E010F}" type="presOf" srcId="{CEF130C7-E71C-4581-8BE2-89708C6D959A}" destId="{A977263A-5A77-4C67-86F4-C1CCB83F1DB3}" srcOrd="0" destOrd="0" presId="urn:microsoft.com/office/officeart/2018/2/layout/IconLabelList"/>
    <dgm:cxn modelId="{3930BC95-898F-4669-B56E-088A9B5EACE9}" srcId="{0E87B1C7-DD9B-442A-AC44-A64DE34F2E51}" destId="{D8621EB5-8CFF-4168-B7B9-B585C4C4B519}" srcOrd="0" destOrd="0" parTransId="{186EFE20-8961-41C7-B359-0F0977326068}" sibTransId="{B9745E13-9DD5-4E53-972D-88F7C73CED49}"/>
    <dgm:cxn modelId="{350D9AA3-2D43-4C37-B718-AB25464FEBCC}" type="presOf" srcId="{0F547D0F-0981-4F3F-B2EF-373588ECAEAF}" destId="{A3FE1F26-E3D6-4689-8139-A7948BAC7CDF}" srcOrd="0" destOrd="0" presId="urn:microsoft.com/office/officeart/2018/2/layout/IconLabelList"/>
    <dgm:cxn modelId="{41CF39E3-C69A-4E38-AF92-BE022EC04363}" type="presOf" srcId="{0E87B1C7-DD9B-442A-AC44-A64DE34F2E51}" destId="{84849F62-A5CF-4523-AB63-C4ECD31F3B13}" srcOrd="0" destOrd="0" presId="urn:microsoft.com/office/officeart/2018/2/layout/IconLabelList"/>
    <dgm:cxn modelId="{7E57B1E4-E28E-4697-BFD3-964C1A6EEF1E}" srcId="{0E87B1C7-DD9B-442A-AC44-A64DE34F2E51}" destId="{CEF130C7-E71C-4581-8BE2-89708C6D959A}" srcOrd="2" destOrd="0" parTransId="{5E18B84F-B3C6-4099-946A-3AAE44F4DD96}" sibTransId="{73B7DE76-0D94-4658-9293-992A441E4905}"/>
    <dgm:cxn modelId="{E851E328-C308-45A3-B471-94EB1B1CC7F6}" type="presParOf" srcId="{84849F62-A5CF-4523-AB63-C4ECD31F3B13}" destId="{DF7013DF-A976-4D05-B016-4F1A0835E07F}" srcOrd="0" destOrd="0" presId="urn:microsoft.com/office/officeart/2018/2/layout/IconLabelList"/>
    <dgm:cxn modelId="{D126972F-AD39-4ADE-B7A4-7B11726C1A9F}" type="presParOf" srcId="{DF7013DF-A976-4D05-B016-4F1A0835E07F}" destId="{311A4EF8-B574-472E-9081-A38A66BBFE37}" srcOrd="0" destOrd="0" presId="urn:microsoft.com/office/officeart/2018/2/layout/IconLabelList"/>
    <dgm:cxn modelId="{3B9F5243-6C68-4E80-B9E2-94826EDB5CD2}" type="presParOf" srcId="{DF7013DF-A976-4D05-B016-4F1A0835E07F}" destId="{EF760D8D-71AD-4157-8CCF-BC6B6FF4514E}" srcOrd="1" destOrd="0" presId="urn:microsoft.com/office/officeart/2018/2/layout/IconLabelList"/>
    <dgm:cxn modelId="{57EB2E61-F247-467A-8B4A-614CA71E42B4}" type="presParOf" srcId="{DF7013DF-A976-4D05-B016-4F1A0835E07F}" destId="{058A8B5D-FAF9-4E3E-BB9D-E9C5AB3090A7}" srcOrd="2" destOrd="0" presId="urn:microsoft.com/office/officeart/2018/2/layout/IconLabelList"/>
    <dgm:cxn modelId="{5DE9B85A-4C77-49DF-A6E1-A5749B4E5EEC}" type="presParOf" srcId="{84849F62-A5CF-4523-AB63-C4ECD31F3B13}" destId="{224AD0F6-0C08-4CD7-B73A-D18347FE6C4D}" srcOrd="1" destOrd="0" presId="urn:microsoft.com/office/officeart/2018/2/layout/IconLabelList"/>
    <dgm:cxn modelId="{E20A8D7D-3995-4544-9188-54D8EA741D39}" type="presParOf" srcId="{84849F62-A5CF-4523-AB63-C4ECD31F3B13}" destId="{4D28A708-15E2-466D-8664-9A10F6B4A43F}" srcOrd="2" destOrd="0" presId="urn:microsoft.com/office/officeart/2018/2/layout/IconLabelList"/>
    <dgm:cxn modelId="{7A590283-3F7D-4024-BD90-A4B080F6C4BC}" type="presParOf" srcId="{4D28A708-15E2-466D-8664-9A10F6B4A43F}" destId="{2D87DDDB-949A-4B6E-B93E-FD53B50F49A2}" srcOrd="0" destOrd="0" presId="urn:microsoft.com/office/officeart/2018/2/layout/IconLabelList"/>
    <dgm:cxn modelId="{21DBBA71-9750-4667-B2D9-AFE7C7720CD5}" type="presParOf" srcId="{4D28A708-15E2-466D-8664-9A10F6B4A43F}" destId="{EF088F23-994F-4CA4-9377-D084B5B9F573}" srcOrd="1" destOrd="0" presId="urn:microsoft.com/office/officeart/2018/2/layout/IconLabelList"/>
    <dgm:cxn modelId="{556D9C2D-22F5-4EDB-B2B8-6A9977A35855}" type="presParOf" srcId="{4D28A708-15E2-466D-8664-9A10F6B4A43F}" destId="{A3FE1F26-E3D6-4689-8139-A7948BAC7CDF}" srcOrd="2" destOrd="0" presId="urn:microsoft.com/office/officeart/2018/2/layout/IconLabelList"/>
    <dgm:cxn modelId="{A31877B6-4F8E-4179-9D1E-7874C9C788A6}" type="presParOf" srcId="{84849F62-A5CF-4523-AB63-C4ECD31F3B13}" destId="{30804243-55CC-4BC2-98CB-6B7C4C7ADA45}" srcOrd="3" destOrd="0" presId="urn:microsoft.com/office/officeart/2018/2/layout/IconLabelList"/>
    <dgm:cxn modelId="{6B46D0D1-9382-47DD-97D9-D541A2566262}" type="presParOf" srcId="{84849F62-A5CF-4523-AB63-C4ECD31F3B13}" destId="{451CEDE1-A518-40C9-BD61-C23698C668E2}" srcOrd="4" destOrd="0" presId="urn:microsoft.com/office/officeart/2018/2/layout/IconLabelList"/>
    <dgm:cxn modelId="{347571F7-08C6-4A6A-AE33-49E1EB2ADA4C}" type="presParOf" srcId="{451CEDE1-A518-40C9-BD61-C23698C668E2}" destId="{34357764-D941-4B2B-8FF9-0AEA48E8219B}" srcOrd="0" destOrd="0" presId="urn:microsoft.com/office/officeart/2018/2/layout/IconLabelList"/>
    <dgm:cxn modelId="{4CF2A30D-C538-44EC-9A29-E858E2FE5E93}" type="presParOf" srcId="{451CEDE1-A518-40C9-BD61-C23698C668E2}" destId="{28436299-B252-463C-B4E8-F6505D9C2FF3}" srcOrd="1" destOrd="0" presId="urn:microsoft.com/office/officeart/2018/2/layout/IconLabelList"/>
    <dgm:cxn modelId="{AF2DC3C6-3C03-4B97-9CB7-0F6F3DF012E3}" type="presParOf" srcId="{451CEDE1-A518-40C9-BD61-C23698C668E2}" destId="{A977263A-5A77-4C67-86F4-C1CCB83F1DB3}"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8230E9-46A6-459C-8FBB-160548C226AE}">
      <dsp:nvSpPr>
        <dsp:cNvPr id="0" name=""/>
        <dsp:cNvSpPr/>
      </dsp:nvSpPr>
      <dsp:spPr>
        <a:xfrm>
          <a:off x="52042" y="719312"/>
          <a:ext cx="628340" cy="628340"/>
        </a:xfrm>
        <a:prstGeom prst="ellipse">
          <a:avLst/>
        </a:prstGeom>
        <a:solidFill>
          <a:srgbClr val="007FBA"/>
        </a:solidFill>
        <a:ln>
          <a:noFill/>
        </a:ln>
        <a:effectLst/>
      </dsp:spPr>
      <dsp:style>
        <a:lnRef idx="0">
          <a:scrgbClr r="0" g="0" b="0"/>
        </a:lnRef>
        <a:fillRef idx="1">
          <a:scrgbClr r="0" g="0" b="0"/>
        </a:fillRef>
        <a:effectRef idx="0">
          <a:scrgbClr r="0" g="0" b="0"/>
        </a:effectRef>
        <a:fontRef idx="minor"/>
      </dsp:style>
    </dsp:sp>
    <dsp:sp modelId="{5C011594-5EB5-40D3-A5AE-43659B0A597B}">
      <dsp:nvSpPr>
        <dsp:cNvPr id="0" name=""/>
        <dsp:cNvSpPr/>
      </dsp:nvSpPr>
      <dsp:spPr>
        <a:xfrm>
          <a:off x="183993" y="851263"/>
          <a:ext cx="364437" cy="364437"/>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C4BEFB2-0503-40D8-95C3-8EB7B68FE4CC}">
      <dsp:nvSpPr>
        <dsp:cNvPr id="0" name=""/>
        <dsp:cNvSpPr/>
      </dsp:nvSpPr>
      <dsp:spPr>
        <a:xfrm>
          <a:off x="815026" y="719312"/>
          <a:ext cx="1481087" cy="6283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33400">
            <a:lnSpc>
              <a:spcPct val="100000"/>
            </a:lnSpc>
            <a:spcBef>
              <a:spcPct val="0"/>
            </a:spcBef>
            <a:spcAft>
              <a:spcPct val="35000"/>
            </a:spcAft>
            <a:buNone/>
          </a:pPr>
          <a:r>
            <a:rPr lang="en-GB" sz="1200" b="0" i="0" kern="1200" dirty="0">
              <a:solidFill>
                <a:schemeClr val="tx1"/>
              </a:solidFill>
              <a:latin typeface="Segoe UI" panose="020B0502040204020203" pitchFamily="34" charset="0"/>
              <a:cs typeface="Segoe UI" panose="020B0502040204020203" pitchFamily="34" charset="0"/>
            </a:rPr>
            <a:t>Be aware of others</a:t>
          </a:r>
          <a:endParaRPr lang="en-US" sz="1200" b="0" i="0" kern="1200" dirty="0">
            <a:solidFill>
              <a:schemeClr val="tx1"/>
            </a:solidFill>
            <a:latin typeface="Segoe UI" panose="020B0502040204020203" pitchFamily="34" charset="0"/>
            <a:cs typeface="Segoe UI" panose="020B0502040204020203" pitchFamily="34" charset="0"/>
          </a:endParaRPr>
        </a:p>
      </dsp:txBody>
      <dsp:txXfrm>
        <a:off x="815026" y="719312"/>
        <a:ext cx="1481087" cy="628340"/>
      </dsp:txXfrm>
    </dsp:sp>
    <dsp:sp modelId="{41852F0F-D765-4CEE-8366-4A45DC4B714C}">
      <dsp:nvSpPr>
        <dsp:cNvPr id="0" name=""/>
        <dsp:cNvSpPr/>
      </dsp:nvSpPr>
      <dsp:spPr>
        <a:xfrm>
          <a:off x="2554182" y="719312"/>
          <a:ext cx="628340" cy="628340"/>
        </a:xfrm>
        <a:prstGeom prst="ellipse">
          <a:avLst/>
        </a:prstGeom>
        <a:solidFill>
          <a:srgbClr val="007FBA"/>
        </a:solidFill>
        <a:ln>
          <a:noFill/>
        </a:ln>
        <a:effectLst/>
      </dsp:spPr>
      <dsp:style>
        <a:lnRef idx="0">
          <a:scrgbClr r="0" g="0" b="0"/>
        </a:lnRef>
        <a:fillRef idx="1">
          <a:scrgbClr r="0" g="0" b="0"/>
        </a:fillRef>
        <a:effectRef idx="0">
          <a:scrgbClr r="0" g="0" b="0"/>
        </a:effectRef>
        <a:fontRef idx="minor"/>
      </dsp:style>
    </dsp:sp>
    <dsp:sp modelId="{15006D40-BE0B-4EC2-84CA-1EE48074DCFF}">
      <dsp:nvSpPr>
        <dsp:cNvPr id="0" name=""/>
        <dsp:cNvSpPr/>
      </dsp:nvSpPr>
      <dsp:spPr>
        <a:xfrm>
          <a:off x="2686133" y="851263"/>
          <a:ext cx="364437" cy="36443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84DF71D-0586-4A81-9317-6C01CCFC6F9D}">
      <dsp:nvSpPr>
        <dsp:cNvPr id="0" name=""/>
        <dsp:cNvSpPr/>
      </dsp:nvSpPr>
      <dsp:spPr>
        <a:xfrm>
          <a:off x="3317166" y="719312"/>
          <a:ext cx="1481087" cy="6283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33400">
            <a:lnSpc>
              <a:spcPct val="100000"/>
            </a:lnSpc>
            <a:spcBef>
              <a:spcPct val="0"/>
            </a:spcBef>
            <a:spcAft>
              <a:spcPct val="35000"/>
            </a:spcAft>
            <a:buNone/>
          </a:pPr>
          <a:r>
            <a:rPr lang="en-GB" sz="1200" b="0" i="0" kern="1200" dirty="0">
              <a:solidFill>
                <a:schemeClr val="tx1"/>
              </a:solidFill>
              <a:latin typeface="Segoe UI" panose="020B0502040204020203" pitchFamily="34" charset="0"/>
              <a:cs typeface="Segoe UI" panose="020B0502040204020203" pitchFamily="34" charset="0"/>
            </a:rPr>
            <a:t>Be friendly and patient </a:t>
          </a:r>
          <a:endParaRPr lang="en-US" sz="1200" b="0" i="0" kern="1200" dirty="0">
            <a:solidFill>
              <a:schemeClr val="tx1"/>
            </a:solidFill>
            <a:latin typeface="Segoe UI" panose="020B0502040204020203" pitchFamily="34" charset="0"/>
            <a:cs typeface="Segoe UI" panose="020B0502040204020203" pitchFamily="34" charset="0"/>
          </a:endParaRPr>
        </a:p>
      </dsp:txBody>
      <dsp:txXfrm>
        <a:off x="3317166" y="719312"/>
        <a:ext cx="1481087" cy="628340"/>
      </dsp:txXfrm>
    </dsp:sp>
    <dsp:sp modelId="{40BAFCD3-8ADD-4E12-AD19-96CE33269119}">
      <dsp:nvSpPr>
        <dsp:cNvPr id="0" name=""/>
        <dsp:cNvSpPr/>
      </dsp:nvSpPr>
      <dsp:spPr>
        <a:xfrm>
          <a:off x="52042" y="2203742"/>
          <a:ext cx="628340" cy="628340"/>
        </a:xfrm>
        <a:prstGeom prst="ellipse">
          <a:avLst/>
        </a:prstGeom>
        <a:solidFill>
          <a:srgbClr val="007FBA"/>
        </a:solidFill>
        <a:ln>
          <a:noFill/>
        </a:ln>
        <a:effectLst/>
      </dsp:spPr>
      <dsp:style>
        <a:lnRef idx="0">
          <a:scrgbClr r="0" g="0" b="0"/>
        </a:lnRef>
        <a:fillRef idx="1">
          <a:scrgbClr r="0" g="0" b="0"/>
        </a:fillRef>
        <a:effectRef idx="0">
          <a:scrgbClr r="0" g="0" b="0"/>
        </a:effectRef>
        <a:fontRef idx="minor"/>
      </dsp:style>
    </dsp:sp>
    <dsp:sp modelId="{2F0234F8-818C-4411-AA02-4B8D90231C1F}">
      <dsp:nvSpPr>
        <dsp:cNvPr id="0" name=""/>
        <dsp:cNvSpPr/>
      </dsp:nvSpPr>
      <dsp:spPr>
        <a:xfrm>
          <a:off x="183993" y="2335693"/>
          <a:ext cx="364437" cy="36443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B4221D4-1BAE-4B03-AE30-A7430F30E8E4}">
      <dsp:nvSpPr>
        <dsp:cNvPr id="0" name=""/>
        <dsp:cNvSpPr/>
      </dsp:nvSpPr>
      <dsp:spPr>
        <a:xfrm>
          <a:off x="815026" y="2203742"/>
          <a:ext cx="1481087" cy="6283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33400">
            <a:lnSpc>
              <a:spcPct val="100000"/>
            </a:lnSpc>
            <a:spcBef>
              <a:spcPct val="0"/>
            </a:spcBef>
            <a:spcAft>
              <a:spcPct val="35000"/>
            </a:spcAft>
            <a:buNone/>
          </a:pPr>
          <a:r>
            <a:rPr lang="en-GB" sz="1200" b="0" i="0" kern="1200" dirty="0">
              <a:solidFill>
                <a:schemeClr val="tx1"/>
              </a:solidFill>
              <a:latin typeface="Segoe UI" panose="020B0502040204020203" pitchFamily="34" charset="0"/>
              <a:cs typeface="Segoe UI" panose="020B0502040204020203" pitchFamily="34" charset="0"/>
            </a:rPr>
            <a:t>Be welcoming and respectful </a:t>
          </a:r>
          <a:endParaRPr lang="en-US" sz="1200" b="0" i="0" kern="1200" dirty="0">
            <a:solidFill>
              <a:schemeClr val="tx1"/>
            </a:solidFill>
            <a:latin typeface="Segoe UI" panose="020B0502040204020203" pitchFamily="34" charset="0"/>
            <a:cs typeface="Segoe UI" panose="020B0502040204020203" pitchFamily="34" charset="0"/>
          </a:endParaRPr>
        </a:p>
      </dsp:txBody>
      <dsp:txXfrm>
        <a:off x="815026" y="2203742"/>
        <a:ext cx="1481087" cy="628340"/>
      </dsp:txXfrm>
    </dsp:sp>
    <dsp:sp modelId="{882AF8D8-D4F0-40A6-ACB1-8380FDDC4D9E}">
      <dsp:nvSpPr>
        <dsp:cNvPr id="0" name=""/>
        <dsp:cNvSpPr/>
      </dsp:nvSpPr>
      <dsp:spPr>
        <a:xfrm>
          <a:off x="2554182" y="2203742"/>
          <a:ext cx="628340" cy="628340"/>
        </a:xfrm>
        <a:prstGeom prst="ellipse">
          <a:avLst/>
        </a:prstGeom>
        <a:solidFill>
          <a:srgbClr val="007FBA"/>
        </a:solidFill>
        <a:ln>
          <a:noFill/>
        </a:ln>
        <a:effectLst/>
      </dsp:spPr>
      <dsp:style>
        <a:lnRef idx="0">
          <a:scrgbClr r="0" g="0" b="0"/>
        </a:lnRef>
        <a:fillRef idx="1">
          <a:scrgbClr r="0" g="0" b="0"/>
        </a:fillRef>
        <a:effectRef idx="0">
          <a:scrgbClr r="0" g="0" b="0"/>
        </a:effectRef>
        <a:fontRef idx="minor"/>
      </dsp:style>
    </dsp:sp>
    <dsp:sp modelId="{05803664-DDBE-41F0-9A59-E321E23F12DB}">
      <dsp:nvSpPr>
        <dsp:cNvPr id="0" name=""/>
        <dsp:cNvSpPr/>
      </dsp:nvSpPr>
      <dsp:spPr>
        <a:xfrm>
          <a:off x="2686133" y="2335693"/>
          <a:ext cx="364437" cy="36443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79A445E-030A-4E36-979F-D8859D430732}">
      <dsp:nvSpPr>
        <dsp:cNvPr id="0" name=""/>
        <dsp:cNvSpPr/>
      </dsp:nvSpPr>
      <dsp:spPr>
        <a:xfrm>
          <a:off x="3317166" y="2203742"/>
          <a:ext cx="1481087" cy="6283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33400">
            <a:lnSpc>
              <a:spcPct val="100000"/>
            </a:lnSpc>
            <a:spcBef>
              <a:spcPct val="0"/>
            </a:spcBef>
            <a:spcAft>
              <a:spcPct val="35000"/>
            </a:spcAft>
            <a:buNone/>
          </a:pPr>
          <a:r>
            <a:rPr lang="en-GB" sz="1200" b="0" i="0" kern="1200" dirty="0">
              <a:solidFill>
                <a:schemeClr val="tx1"/>
              </a:solidFill>
              <a:latin typeface="Segoe UI" panose="020B0502040204020203" pitchFamily="34" charset="0"/>
              <a:cs typeface="Segoe UI" panose="020B0502040204020203" pitchFamily="34" charset="0"/>
            </a:rPr>
            <a:t>Be open to all questions and viewpoints</a:t>
          </a:r>
          <a:endParaRPr lang="en-US" sz="1200" b="0" i="0" kern="1200" dirty="0">
            <a:solidFill>
              <a:schemeClr val="tx1"/>
            </a:solidFill>
            <a:latin typeface="Segoe UI" panose="020B0502040204020203" pitchFamily="34" charset="0"/>
            <a:cs typeface="Segoe UI" panose="020B0502040204020203" pitchFamily="34" charset="0"/>
          </a:endParaRPr>
        </a:p>
      </dsp:txBody>
      <dsp:txXfrm>
        <a:off x="3317166" y="2203742"/>
        <a:ext cx="1481087" cy="628340"/>
      </dsp:txXfrm>
    </dsp:sp>
    <dsp:sp modelId="{8C7DAC4B-63B4-413C-8E21-85189941754F}">
      <dsp:nvSpPr>
        <dsp:cNvPr id="0" name=""/>
        <dsp:cNvSpPr/>
      </dsp:nvSpPr>
      <dsp:spPr>
        <a:xfrm>
          <a:off x="52042" y="3688172"/>
          <a:ext cx="628340" cy="628340"/>
        </a:xfrm>
        <a:prstGeom prst="ellipse">
          <a:avLst/>
        </a:prstGeom>
        <a:solidFill>
          <a:srgbClr val="007FBA"/>
        </a:solidFill>
        <a:ln>
          <a:noFill/>
        </a:ln>
        <a:effectLst/>
      </dsp:spPr>
      <dsp:style>
        <a:lnRef idx="0">
          <a:scrgbClr r="0" g="0" b="0"/>
        </a:lnRef>
        <a:fillRef idx="1">
          <a:scrgbClr r="0" g="0" b="0"/>
        </a:fillRef>
        <a:effectRef idx="0">
          <a:scrgbClr r="0" g="0" b="0"/>
        </a:effectRef>
        <a:fontRef idx="minor"/>
      </dsp:style>
    </dsp:sp>
    <dsp:sp modelId="{D67B79EF-F78C-4905-A7DD-97956CF280AA}">
      <dsp:nvSpPr>
        <dsp:cNvPr id="0" name=""/>
        <dsp:cNvSpPr/>
      </dsp:nvSpPr>
      <dsp:spPr>
        <a:xfrm>
          <a:off x="183993" y="3820124"/>
          <a:ext cx="364437" cy="364437"/>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0D8776F-A85B-4685-B810-1F27616114E9}">
      <dsp:nvSpPr>
        <dsp:cNvPr id="0" name=""/>
        <dsp:cNvSpPr/>
      </dsp:nvSpPr>
      <dsp:spPr>
        <a:xfrm>
          <a:off x="815026" y="3688172"/>
          <a:ext cx="1481087" cy="6283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33400">
            <a:lnSpc>
              <a:spcPct val="100000"/>
            </a:lnSpc>
            <a:spcBef>
              <a:spcPct val="0"/>
            </a:spcBef>
            <a:spcAft>
              <a:spcPct val="35000"/>
            </a:spcAft>
            <a:buNone/>
          </a:pPr>
          <a:r>
            <a:rPr lang="en-GB" sz="1200" b="0" i="0" kern="1200" dirty="0">
              <a:solidFill>
                <a:schemeClr val="tx1"/>
              </a:solidFill>
              <a:latin typeface="Segoe UI" panose="020B0502040204020203" pitchFamily="34" charset="0"/>
              <a:cs typeface="Segoe UI" panose="020B0502040204020203" pitchFamily="34" charset="0"/>
            </a:rPr>
            <a:t>Be understanding of differences</a:t>
          </a:r>
          <a:endParaRPr lang="en-US" sz="1200" b="0" i="0" kern="1200" dirty="0">
            <a:solidFill>
              <a:schemeClr val="tx1"/>
            </a:solidFill>
            <a:latin typeface="Segoe UI" panose="020B0502040204020203" pitchFamily="34" charset="0"/>
            <a:cs typeface="Segoe UI" panose="020B0502040204020203" pitchFamily="34" charset="0"/>
          </a:endParaRPr>
        </a:p>
      </dsp:txBody>
      <dsp:txXfrm>
        <a:off x="815026" y="3688172"/>
        <a:ext cx="1481087" cy="628340"/>
      </dsp:txXfrm>
    </dsp:sp>
    <dsp:sp modelId="{DD86621E-7994-4DBF-93C4-2086DC743553}">
      <dsp:nvSpPr>
        <dsp:cNvPr id="0" name=""/>
        <dsp:cNvSpPr/>
      </dsp:nvSpPr>
      <dsp:spPr>
        <a:xfrm>
          <a:off x="2554182" y="3688172"/>
          <a:ext cx="628340" cy="628340"/>
        </a:xfrm>
        <a:prstGeom prst="ellipse">
          <a:avLst/>
        </a:prstGeom>
        <a:solidFill>
          <a:srgbClr val="007FBA"/>
        </a:solidFill>
        <a:ln>
          <a:noFill/>
        </a:ln>
        <a:effectLst/>
      </dsp:spPr>
      <dsp:style>
        <a:lnRef idx="0">
          <a:scrgbClr r="0" g="0" b="0"/>
        </a:lnRef>
        <a:fillRef idx="1">
          <a:scrgbClr r="0" g="0" b="0"/>
        </a:fillRef>
        <a:effectRef idx="0">
          <a:scrgbClr r="0" g="0" b="0"/>
        </a:effectRef>
        <a:fontRef idx="minor"/>
      </dsp:style>
    </dsp:sp>
    <dsp:sp modelId="{6C4F2C41-1DC2-40D7-91B7-1149D55C159D}">
      <dsp:nvSpPr>
        <dsp:cNvPr id="0" name=""/>
        <dsp:cNvSpPr/>
      </dsp:nvSpPr>
      <dsp:spPr>
        <a:xfrm>
          <a:off x="2686133" y="3820124"/>
          <a:ext cx="364437" cy="364437"/>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AF0EABE-4E8D-44A6-B1F7-DCFB01C33624}">
      <dsp:nvSpPr>
        <dsp:cNvPr id="0" name=""/>
        <dsp:cNvSpPr/>
      </dsp:nvSpPr>
      <dsp:spPr>
        <a:xfrm>
          <a:off x="3317166" y="3688172"/>
          <a:ext cx="1481087" cy="6283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33400">
            <a:lnSpc>
              <a:spcPct val="100000"/>
            </a:lnSpc>
            <a:spcBef>
              <a:spcPct val="0"/>
            </a:spcBef>
            <a:spcAft>
              <a:spcPct val="35000"/>
            </a:spcAft>
            <a:buNone/>
          </a:pPr>
          <a:r>
            <a:rPr lang="en-GB" sz="1200" b="0" i="0" u="none" kern="1200" dirty="0">
              <a:solidFill>
                <a:schemeClr val="tx1"/>
              </a:solidFill>
              <a:latin typeface="Segoe UI" panose="020B0502040204020203" pitchFamily="34" charset="0"/>
              <a:cs typeface="Segoe UI" panose="020B0502040204020203" pitchFamily="34" charset="0"/>
            </a:rPr>
            <a:t>Be kind</a:t>
          </a:r>
          <a:r>
            <a:rPr lang="en-GB" sz="1200" b="1" i="0" u="none" kern="1200" dirty="0">
              <a:solidFill>
                <a:schemeClr val="tx1"/>
              </a:solidFill>
              <a:latin typeface="Segoe UI" panose="020B0502040204020203" pitchFamily="34" charset="0"/>
              <a:cs typeface="Segoe UI" panose="020B0502040204020203" pitchFamily="34" charset="0"/>
            </a:rPr>
            <a:t> </a:t>
          </a:r>
          <a:r>
            <a:rPr lang="en-GB" sz="1200" b="0" i="0" u="none" kern="1200" dirty="0">
              <a:solidFill>
                <a:schemeClr val="tx1"/>
              </a:solidFill>
              <a:latin typeface="Segoe UI" panose="020B0502040204020203" pitchFamily="34" charset="0"/>
              <a:cs typeface="Segoe UI" panose="020B0502040204020203" pitchFamily="34" charset="0"/>
            </a:rPr>
            <a:t>and considerate to others</a:t>
          </a:r>
          <a:endParaRPr lang="en-US" sz="1200" b="0" i="0" kern="1200" dirty="0">
            <a:solidFill>
              <a:schemeClr val="tx1"/>
            </a:solidFill>
            <a:latin typeface="Segoe UI" panose="020B0502040204020203" pitchFamily="34" charset="0"/>
            <a:cs typeface="Segoe UI" panose="020B0502040204020203" pitchFamily="34" charset="0"/>
          </a:endParaRPr>
        </a:p>
      </dsp:txBody>
      <dsp:txXfrm>
        <a:off x="3317166" y="3688172"/>
        <a:ext cx="1481087" cy="62834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1577A5-032D-4469-BB24-5F620127665C}">
      <dsp:nvSpPr>
        <dsp:cNvPr id="0" name=""/>
        <dsp:cNvSpPr/>
      </dsp:nvSpPr>
      <dsp:spPr>
        <a:xfrm>
          <a:off x="0" y="2298"/>
          <a:ext cx="6912245" cy="1164691"/>
        </a:xfrm>
        <a:prstGeom prst="roundRect">
          <a:avLst>
            <a:gd name="adj" fmla="val 10000"/>
          </a:avLst>
        </a:prstGeom>
        <a:solidFill>
          <a:schemeClr val="bg1">
            <a:lumMod val="95000"/>
            <a:hueOff val="0"/>
            <a:satOff val="0"/>
            <a:lumOff val="0"/>
          </a:schemeClr>
        </a:solidFill>
        <a:ln>
          <a:noFill/>
        </a:ln>
        <a:effectLst/>
      </dsp:spPr>
      <dsp:style>
        <a:lnRef idx="0">
          <a:scrgbClr r="0" g="0" b="0"/>
        </a:lnRef>
        <a:fillRef idx="1">
          <a:scrgbClr r="0" g="0" b="0"/>
        </a:fillRef>
        <a:effectRef idx="0">
          <a:scrgbClr r="0" g="0" b="0"/>
        </a:effectRef>
        <a:fontRef idx="minor"/>
      </dsp:style>
    </dsp:sp>
    <dsp:sp modelId="{63561B39-0A57-4FA4-A87B-669BBAD6DF68}">
      <dsp:nvSpPr>
        <dsp:cNvPr id="0" name=""/>
        <dsp:cNvSpPr/>
      </dsp:nvSpPr>
      <dsp:spPr>
        <a:xfrm>
          <a:off x="352319" y="264353"/>
          <a:ext cx="640580" cy="64058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9CAADA4-C95A-44C5-8AE0-321E40A73486}">
      <dsp:nvSpPr>
        <dsp:cNvPr id="0" name=""/>
        <dsp:cNvSpPr/>
      </dsp:nvSpPr>
      <dsp:spPr>
        <a:xfrm>
          <a:off x="1345219" y="2298"/>
          <a:ext cx="5567025" cy="11646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3263" tIns="123263" rIns="123263" bIns="123263" numCol="1" spcCol="1270" anchor="ctr" anchorCtr="0">
          <a:noAutofit/>
        </a:bodyPr>
        <a:lstStyle/>
        <a:p>
          <a:pPr marL="0" lvl="0" indent="0" algn="l" defTabSz="977900">
            <a:lnSpc>
              <a:spcPct val="100000"/>
            </a:lnSpc>
            <a:spcBef>
              <a:spcPct val="0"/>
            </a:spcBef>
            <a:spcAft>
              <a:spcPct val="35000"/>
            </a:spcAft>
            <a:buNone/>
          </a:pPr>
          <a:r>
            <a:rPr lang="en-US" sz="2200" kern="1200" dirty="0">
              <a:latin typeface="Segoe UI" panose="020B0502040204020203" pitchFamily="34" charset="0"/>
              <a:cs typeface="Segoe UI" panose="020B0502040204020203" pitchFamily="34" charset="0"/>
            </a:rPr>
            <a:t>Data Science Lifecycle – Overview</a:t>
          </a:r>
        </a:p>
      </dsp:txBody>
      <dsp:txXfrm>
        <a:off x="1345219" y="2298"/>
        <a:ext cx="5567025" cy="1164691"/>
      </dsp:txXfrm>
    </dsp:sp>
    <dsp:sp modelId="{2B56C2D6-9049-440D-812D-B4FB0BF4313E}">
      <dsp:nvSpPr>
        <dsp:cNvPr id="0" name=""/>
        <dsp:cNvSpPr/>
      </dsp:nvSpPr>
      <dsp:spPr>
        <a:xfrm>
          <a:off x="0" y="1448927"/>
          <a:ext cx="6912245" cy="116469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6AC5B60-BFA6-44E0-A978-47471EDD9BA7}">
      <dsp:nvSpPr>
        <dsp:cNvPr id="0" name=""/>
        <dsp:cNvSpPr/>
      </dsp:nvSpPr>
      <dsp:spPr>
        <a:xfrm>
          <a:off x="352319" y="1720218"/>
          <a:ext cx="640580" cy="64058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3F43677-57C6-4C52-80ED-316DDF4A1389}">
      <dsp:nvSpPr>
        <dsp:cNvPr id="0" name=""/>
        <dsp:cNvSpPr/>
      </dsp:nvSpPr>
      <dsp:spPr>
        <a:xfrm>
          <a:off x="1345219" y="1458163"/>
          <a:ext cx="5567025" cy="11646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3263" tIns="123263" rIns="123263" bIns="123263" numCol="1" spcCol="1270" anchor="ctr" anchorCtr="0">
          <a:noAutofit/>
        </a:bodyPr>
        <a:lstStyle/>
        <a:p>
          <a:pPr marL="0" lvl="0" indent="0" algn="l" defTabSz="977900">
            <a:lnSpc>
              <a:spcPct val="100000"/>
            </a:lnSpc>
            <a:spcBef>
              <a:spcPct val="0"/>
            </a:spcBef>
            <a:spcAft>
              <a:spcPct val="35000"/>
            </a:spcAft>
            <a:buNone/>
          </a:pPr>
          <a:r>
            <a:rPr lang="en-US" sz="2200" kern="1200" dirty="0">
              <a:latin typeface="Segoe UI"/>
              <a:cs typeface="Segoe UI"/>
            </a:rPr>
            <a:t>Exploratory Data Analysis</a:t>
          </a:r>
          <a:endParaRPr lang="en-US" sz="2200" kern="1200" dirty="0"/>
        </a:p>
      </dsp:txBody>
      <dsp:txXfrm>
        <a:off x="1345219" y="1458163"/>
        <a:ext cx="5567025" cy="1164691"/>
      </dsp:txXfrm>
    </dsp:sp>
    <dsp:sp modelId="{1DA4BB35-0D82-477E-AECC-71E7C0A73A2B}">
      <dsp:nvSpPr>
        <dsp:cNvPr id="0" name=""/>
        <dsp:cNvSpPr/>
      </dsp:nvSpPr>
      <dsp:spPr>
        <a:xfrm>
          <a:off x="0" y="2914027"/>
          <a:ext cx="6912245" cy="116469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9D4A374-FEBB-4EA7-9AA2-2AD71E1D2F2B}">
      <dsp:nvSpPr>
        <dsp:cNvPr id="0" name=""/>
        <dsp:cNvSpPr/>
      </dsp:nvSpPr>
      <dsp:spPr>
        <a:xfrm>
          <a:off x="352319" y="3176083"/>
          <a:ext cx="640580" cy="64058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13D6F37-7C79-422B-A93C-E1CDFC97654F}">
      <dsp:nvSpPr>
        <dsp:cNvPr id="0" name=""/>
        <dsp:cNvSpPr/>
      </dsp:nvSpPr>
      <dsp:spPr>
        <a:xfrm>
          <a:off x="1345219" y="2914027"/>
          <a:ext cx="5567025" cy="11646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3263" tIns="123263" rIns="123263" bIns="123263" numCol="1" spcCol="1270" anchor="ctr" anchorCtr="0">
          <a:noAutofit/>
        </a:bodyPr>
        <a:lstStyle/>
        <a:p>
          <a:pPr marL="0" lvl="0" indent="0" algn="l" defTabSz="977900">
            <a:lnSpc>
              <a:spcPct val="100000"/>
            </a:lnSpc>
            <a:spcBef>
              <a:spcPct val="0"/>
            </a:spcBef>
            <a:spcAft>
              <a:spcPct val="35000"/>
            </a:spcAft>
            <a:buNone/>
          </a:pPr>
          <a:r>
            <a:rPr lang="en-US" sz="2200" kern="1200" dirty="0">
              <a:latin typeface="Segoe UI"/>
              <a:cs typeface="Segoe UI"/>
            </a:rPr>
            <a:t>Data Visualization</a:t>
          </a:r>
          <a:endParaRPr lang="en-AE" sz="2200" kern="1200" dirty="0">
            <a:latin typeface="Segoe UI"/>
            <a:cs typeface="Segoe UI"/>
          </a:endParaRPr>
        </a:p>
      </dsp:txBody>
      <dsp:txXfrm>
        <a:off x="1345219" y="2914027"/>
        <a:ext cx="5567025" cy="1164691"/>
      </dsp:txXfrm>
    </dsp:sp>
    <dsp:sp modelId="{B6227A5D-EAFB-4A73-AD16-52CCDAF90A87}">
      <dsp:nvSpPr>
        <dsp:cNvPr id="0" name=""/>
        <dsp:cNvSpPr/>
      </dsp:nvSpPr>
      <dsp:spPr>
        <a:xfrm>
          <a:off x="0" y="4369892"/>
          <a:ext cx="6912245" cy="116469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556BE0C-810A-4862-BC78-D45DC3E92A52}">
      <dsp:nvSpPr>
        <dsp:cNvPr id="0" name=""/>
        <dsp:cNvSpPr/>
      </dsp:nvSpPr>
      <dsp:spPr>
        <a:xfrm>
          <a:off x="352319" y="4631948"/>
          <a:ext cx="640580" cy="64058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C922740-F3B3-4E1F-AA7C-D1C9A521D41A}">
      <dsp:nvSpPr>
        <dsp:cNvPr id="0" name=""/>
        <dsp:cNvSpPr/>
      </dsp:nvSpPr>
      <dsp:spPr>
        <a:xfrm>
          <a:off x="1345219" y="4369892"/>
          <a:ext cx="5567025" cy="11646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3263" tIns="123263" rIns="123263" bIns="123263" numCol="1" spcCol="1270" anchor="ctr" anchorCtr="0">
          <a:noAutofit/>
        </a:bodyPr>
        <a:lstStyle/>
        <a:p>
          <a:pPr marL="0" lvl="0" indent="0" algn="l" defTabSz="977900">
            <a:lnSpc>
              <a:spcPct val="100000"/>
            </a:lnSpc>
            <a:spcBef>
              <a:spcPct val="0"/>
            </a:spcBef>
            <a:spcAft>
              <a:spcPct val="35000"/>
            </a:spcAft>
            <a:buNone/>
          </a:pPr>
          <a:r>
            <a:rPr lang="en-US" sz="2200" kern="1200" dirty="0">
              <a:latin typeface="Segoe UI"/>
              <a:cs typeface="Segoe UI"/>
            </a:rPr>
            <a:t>Example - walkthrough</a:t>
          </a:r>
          <a:endParaRPr lang="en-US" sz="2200" kern="1200" dirty="0"/>
        </a:p>
      </dsp:txBody>
      <dsp:txXfrm>
        <a:off x="1345219" y="4369892"/>
        <a:ext cx="5567025" cy="116469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2A2CD7-343B-443B-925D-55FF65650F14}">
      <dsp:nvSpPr>
        <dsp:cNvPr id="0" name=""/>
        <dsp:cNvSpPr/>
      </dsp:nvSpPr>
      <dsp:spPr>
        <a:xfrm>
          <a:off x="5438775" y="2316416"/>
          <a:ext cx="3847973" cy="667830"/>
        </a:xfrm>
        <a:custGeom>
          <a:avLst/>
          <a:gdLst/>
          <a:ahLst/>
          <a:cxnLst/>
          <a:rect l="0" t="0" r="0" b="0"/>
          <a:pathLst>
            <a:path>
              <a:moveTo>
                <a:pt x="0" y="0"/>
              </a:moveTo>
              <a:lnTo>
                <a:pt x="0" y="333915"/>
              </a:lnTo>
              <a:lnTo>
                <a:pt x="3847973" y="333915"/>
              </a:lnTo>
              <a:lnTo>
                <a:pt x="3847973" y="667830"/>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D4FE235-93BA-4B7C-A17F-1B01A2AB9FB9}">
      <dsp:nvSpPr>
        <dsp:cNvPr id="0" name=""/>
        <dsp:cNvSpPr/>
      </dsp:nvSpPr>
      <dsp:spPr>
        <a:xfrm>
          <a:off x="5393055" y="2316416"/>
          <a:ext cx="91440" cy="667830"/>
        </a:xfrm>
        <a:custGeom>
          <a:avLst/>
          <a:gdLst/>
          <a:ahLst/>
          <a:cxnLst/>
          <a:rect l="0" t="0" r="0" b="0"/>
          <a:pathLst>
            <a:path>
              <a:moveTo>
                <a:pt x="45720" y="0"/>
              </a:moveTo>
              <a:lnTo>
                <a:pt x="45720" y="667830"/>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AD3DF46-B12E-40A8-ADCA-2B44DEB69EF9}">
      <dsp:nvSpPr>
        <dsp:cNvPr id="0" name=""/>
        <dsp:cNvSpPr/>
      </dsp:nvSpPr>
      <dsp:spPr>
        <a:xfrm>
          <a:off x="1590801" y="2316416"/>
          <a:ext cx="3847973" cy="667830"/>
        </a:xfrm>
        <a:custGeom>
          <a:avLst/>
          <a:gdLst/>
          <a:ahLst/>
          <a:cxnLst/>
          <a:rect l="0" t="0" r="0" b="0"/>
          <a:pathLst>
            <a:path>
              <a:moveTo>
                <a:pt x="3847973" y="0"/>
              </a:moveTo>
              <a:lnTo>
                <a:pt x="3847973" y="333915"/>
              </a:lnTo>
              <a:lnTo>
                <a:pt x="0" y="333915"/>
              </a:lnTo>
              <a:lnTo>
                <a:pt x="0" y="667830"/>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DD6493D-705C-4E24-8C92-565BDC301F7F}">
      <dsp:nvSpPr>
        <dsp:cNvPr id="0" name=""/>
        <dsp:cNvSpPr/>
      </dsp:nvSpPr>
      <dsp:spPr>
        <a:xfrm>
          <a:off x="3848703" y="726344"/>
          <a:ext cx="3180143" cy="1590071"/>
        </a:xfrm>
        <a:prstGeom prst="rect">
          <a:avLst/>
        </a:prstGeom>
        <a:solidFill>
          <a:schemeClr val="tx2">
            <a:lumMod val="60000"/>
            <a:lumOff val="40000"/>
          </a:schemeClr>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1422400">
            <a:lnSpc>
              <a:spcPct val="90000"/>
            </a:lnSpc>
            <a:spcBef>
              <a:spcPct val="0"/>
            </a:spcBef>
            <a:spcAft>
              <a:spcPct val="35000"/>
            </a:spcAft>
            <a:buNone/>
          </a:pPr>
          <a:r>
            <a:rPr lang="en-US" sz="3200" kern="1200" dirty="0"/>
            <a:t>Data science is an iterative process between:</a:t>
          </a:r>
        </a:p>
      </dsp:txBody>
      <dsp:txXfrm>
        <a:off x="3848703" y="726344"/>
        <a:ext cx="3180143" cy="1590071"/>
      </dsp:txXfrm>
    </dsp:sp>
    <dsp:sp modelId="{2842B199-2FC3-457A-AF56-FB2D08E141CD}">
      <dsp:nvSpPr>
        <dsp:cNvPr id="0" name=""/>
        <dsp:cNvSpPr/>
      </dsp:nvSpPr>
      <dsp:spPr>
        <a:xfrm>
          <a:off x="730" y="2984246"/>
          <a:ext cx="3180143" cy="1590071"/>
        </a:xfrm>
        <a:prstGeom prst="rect">
          <a:avLst/>
        </a:prstGeom>
        <a:solidFill>
          <a:schemeClr val="tx2">
            <a:lumMod val="75000"/>
          </a:schemeClr>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1422400">
            <a:lnSpc>
              <a:spcPct val="90000"/>
            </a:lnSpc>
            <a:spcBef>
              <a:spcPct val="0"/>
            </a:spcBef>
            <a:spcAft>
              <a:spcPct val="35000"/>
            </a:spcAft>
            <a:buNone/>
          </a:pPr>
          <a:r>
            <a:rPr lang="en-US" sz="3200" kern="1200" dirty="0"/>
            <a:t>The knowledge and understanding of what is today</a:t>
          </a:r>
        </a:p>
      </dsp:txBody>
      <dsp:txXfrm>
        <a:off x="730" y="2984246"/>
        <a:ext cx="3180143" cy="1590071"/>
      </dsp:txXfrm>
    </dsp:sp>
    <dsp:sp modelId="{E817A9D3-8A64-47E6-88B6-6349611B6AEB}">
      <dsp:nvSpPr>
        <dsp:cNvPr id="0" name=""/>
        <dsp:cNvSpPr/>
      </dsp:nvSpPr>
      <dsp:spPr>
        <a:xfrm>
          <a:off x="3848703" y="2984246"/>
          <a:ext cx="3180143" cy="1590071"/>
        </a:xfrm>
        <a:prstGeom prst="rect">
          <a:avLst/>
        </a:prstGeom>
        <a:solidFill>
          <a:schemeClr val="tx2">
            <a:lumMod val="75000"/>
          </a:schemeClr>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1422400">
            <a:lnSpc>
              <a:spcPct val="90000"/>
            </a:lnSpc>
            <a:spcBef>
              <a:spcPct val="0"/>
            </a:spcBef>
            <a:spcAft>
              <a:spcPct val="35000"/>
            </a:spcAft>
            <a:buNone/>
          </a:pPr>
          <a:r>
            <a:rPr lang="en-US" sz="3200" kern="1200"/>
            <a:t>Data that has been collected</a:t>
          </a:r>
        </a:p>
      </dsp:txBody>
      <dsp:txXfrm>
        <a:off x="3848703" y="2984246"/>
        <a:ext cx="3180143" cy="1590071"/>
      </dsp:txXfrm>
    </dsp:sp>
    <dsp:sp modelId="{BF865B9A-7D20-4BD3-B34D-9CDC6B5A3F47}">
      <dsp:nvSpPr>
        <dsp:cNvPr id="0" name=""/>
        <dsp:cNvSpPr/>
      </dsp:nvSpPr>
      <dsp:spPr>
        <a:xfrm>
          <a:off x="7696677" y="2984246"/>
          <a:ext cx="3180143" cy="1590071"/>
        </a:xfrm>
        <a:prstGeom prst="rect">
          <a:avLst/>
        </a:prstGeom>
        <a:solidFill>
          <a:schemeClr val="tx2">
            <a:lumMod val="75000"/>
          </a:schemeClr>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1422400">
            <a:lnSpc>
              <a:spcPct val="90000"/>
            </a:lnSpc>
            <a:spcBef>
              <a:spcPct val="0"/>
            </a:spcBef>
            <a:spcAft>
              <a:spcPct val="35000"/>
            </a:spcAft>
            <a:buNone/>
          </a:pPr>
          <a:r>
            <a:rPr lang="en-US" sz="3200" kern="1200" dirty="0"/>
            <a:t>Questions that are being asked</a:t>
          </a:r>
        </a:p>
      </dsp:txBody>
      <dsp:txXfrm>
        <a:off x="7696677" y="2984246"/>
        <a:ext cx="3180143" cy="159007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AEF4C5-9E97-4ECC-B78D-80026473052D}">
      <dsp:nvSpPr>
        <dsp:cNvPr id="0" name=""/>
        <dsp:cNvSpPr/>
      </dsp:nvSpPr>
      <dsp:spPr>
        <a:xfrm>
          <a:off x="0" y="808989"/>
          <a:ext cx="10515600" cy="149351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1F01751-A21B-4687-8515-7620E8715F3C}">
      <dsp:nvSpPr>
        <dsp:cNvPr id="0" name=""/>
        <dsp:cNvSpPr/>
      </dsp:nvSpPr>
      <dsp:spPr>
        <a:xfrm>
          <a:off x="451789" y="1145031"/>
          <a:ext cx="821435" cy="82143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t="6250" b="625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0F27156-861F-4D6A-AE0C-02667A3FAC7C}">
      <dsp:nvSpPr>
        <dsp:cNvPr id="0" name=""/>
        <dsp:cNvSpPr/>
      </dsp:nvSpPr>
      <dsp:spPr>
        <a:xfrm>
          <a:off x="1725015" y="808989"/>
          <a:ext cx="8790584" cy="14935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8064" tIns="158064" rIns="158064" bIns="158064" numCol="1" spcCol="1270" anchor="ctr" anchorCtr="0">
          <a:noAutofit/>
        </a:bodyPr>
        <a:lstStyle/>
        <a:p>
          <a:pPr marL="0" lvl="0" indent="0" algn="l" defTabSz="1111250">
            <a:lnSpc>
              <a:spcPct val="100000"/>
            </a:lnSpc>
            <a:spcBef>
              <a:spcPct val="0"/>
            </a:spcBef>
            <a:spcAft>
              <a:spcPct val="35000"/>
            </a:spcAft>
            <a:buNone/>
          </a:pPr>
          <a:r>
            <a:rPr lang="en-US" sz="2500" kern="1200" dirty="0"/>
            <a:t>Have you ever seen a raw data set? Maybe it was in a comma delineated file, there's not much you can do with that &amp; not much sense you can make of it</a:t>
          </a:r>
        </a:p>
      </dsp:txBody>
      <dsp:txXfrm>
        <a:off x="1725015" y="808989"/>
        <a:ext cx="8790584" cy="1493519"/>
      </dsp:txXfrm>
    </dsp:sp>
    <dsp:sp modelId="{89E9B4AE-BF37-4850-98AC-B95A1D10DA82}">
      <dsp:nvSpPr>
        <dsp:cNvPr id="0" name=""/>
        <dsp:cNvSpPr/>
      </dsp:nvSpPr>
      <dsp:spPr>
        <a:xfrm>
          <a:off x="0" y="2675889"/>
          <a:ext cx="10515600" cy="149351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8ACD550-72B8-4989-8991-2BCBF0B2219F}">
      <dsp:nvSpPr>
        <dsp:cNvPr id="0" name=""/>
        <dsp:cNvSpPr/>
      </dsp:nvSpPr>
      <dsp:spPr>
        <a:xfrm>
          <a:off x="451789" y="3011931"/>
          <a:ext cx="821435" cy="82143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8F7A002-48E6-4682-B7EA-CF5E394D8C1D}">
      <dsp:nvSpPr>
        <dsp:cNvPr id="0" name=""/>
        <dsp:cNvSpPr/>
      </dsp:nvSpPr>
      <dsp:spPr>
        <a:xfrm>
          <a:off x="1725015" y="2675889"/>
          <a:ext cx="8790584" cy="14935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8064" tIns="158064" rIns="158064" bIns="158064" numCol="1" spcCol="1270" anchor="ctr" anchorCtr="0">
          <a:noAutofit/>
        </a:bodyPr>
        <a:lstStyle/>
        <a:p>
          <a:pPr marL="0" lvl="0" indent="0" algn="l" defTabSz="1111250">
            <a:lnSpc>
              <a:spcPct val="100000"/>
            </a:lnSpc>
            <a:spcBef>
              <a:spcPct val="0"/>
            </a:spcBef>
            <a:spcAft>
              <a:spcPct val="35000"/>
            </a:spcAft>
            <a:buNone/>
          </a:pPr>
          <a:r>
            <a:rPr lang="en-US" sz="2500" kern="1200" dirty="0"/>
            <a:t>With something known as Exploratory data analysis, you can open up your eyes to a world of many possibilities, connections, and interesting tidbits you'd never otherwise spot!</a:t>
          </a:r>
        </a:p>
      </dsp:txBody>
      <dsp:txXfrm>
        <a:off x="1725015" y="2675889"/>
        <a:ext cx="8790584" cy="149351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11A4EF8-B574-472E-9081-A38A66BBFE37}">
      <dsp:nvSpPr>
        <dsp:cNvPr id="0" name=""/>
        <dsp:cNvSpPr/>
      </dsp:nvSpPr>
      <dsp:spPr>
        <a:xfrm>
          <a:off x="1118221" y="816997"/>
          <a:ext cx="1177689" cy="117768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l="22727" r="22727"/>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58A8B5D-FAF9-4E3E-BB9D-E9C5AB3090A7}">
      <dsp:nvSpPr>
        <dsp:cNvPr id="0" name=""/>
        <dsp:cNvSpPr/>
      </dsp:nvSpPr>
      <dsp:spPr>
        <a:xfrm>
          <a:off x="19947" y="2402646"/>
          <a:ext cx="3374237" cy="11316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400" kern="1200" dirty="0"/>
            <a:t>Asking the right questions related to the purpose of data analysis</a:t>
          </a:r>
        </a:p>
      </dsp:txBody>
      <dsp:txXfrm>
        <a:off x="19947" y="2402646"/>
        <a:ext cx="3374237" cy="1131693"/>
      </dsp:txXfrm>
    </dsp:sp>
    <dsp:sp modelId="{2D87DDDB-949A-4B6E-B93E-FD53B50F49A2}">
      <dsp:nvSpPr>
        <dsp:cNvPr id="0" name=""/>
        <dsp:cNvSpPr/>
      </dsp:nvSpPr>
      <dsp:spPr>
        <a:xfrm>
          <a:off x="4727748" y="816997"/>
          <a:ext cx="1177689" cy="117768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t="2778" b="2778"/>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3FE1F26-E3D6-4689-8139-A7948BAC7CDF}">
      <dsp:nvSpPr>
        <dsp:cNvPr id="0" name=""/>
        <dsp:cNvSpPr/>
      </dsp:nvSpPr>
      <dsp:spPr>
        <a:xfrm>
          <a:off x="3852175" y="2402646"/>
          <a:ext cx="2928834" cy="11316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400" kern="1200" dirty="0"/>
            <a:t>Obtaining in-depth knowledge about problem domains</a:t>
          </a:r>
        </a:p>
      </dsp:txBody>
      <dsp:txXfrm>
        <a:off x="3852175" y="2402646"/>
        <a:ext cx="2928834" cy="1131693"/>
      </dsp:txXfrm>
    </dsp:sp>
    <dsp:sp modelId="{34357764-D941-4B2B-8FF9-0AEA48E8219B}">
      <dsp:nvSpPr>
        <dsp:cNvPr id="0" name=""/>
        <dsp:cNvSpPr/>
      </dsp:nvSpPr>
      <dsp:spPr>
        <a:xfrm>
          <a:off x="8278481" y="816997"/>
          <a:ext cx="1177689" cy="117768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977263A-5A77-4C67-86F4-C1CCB83F1DB3}">
      <dsp:nvSpPr>
        <dsp:cNvPr id="0" name=""/>
        <dsp:cNvSpPr/>
      </dsp:nvSpPr>
      <dsp:spPr>
        <a:xfrm>
          <a:off x="7239000" y="2402646"/>
          <a:ext cx="3256651" cy="11316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400" kern="1200" dirty="0"/>
            <a:t>Setting clear objectives that are aligned with the desired outcomes.</a:t>
          </a:r>
        </a:p>
      </dsp:txBody>
      <dsp:txXfrm>
        <a:off x="7239000" y="2402646"/>
        <a:ext cx="3256651" cy="1131693"/>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FEB359E-BE8A-4807-A2AE-B6BFA0CC1D68}" type="datetimeFigureOut">
              <a:rPr lang="en-AE" smtClean="0"/>
              <a:t>12/08/2022</a:t>
            </a:fld>
            <a:endParaRPr lang="en-A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C2B5E55-FE43-4B26-9438-BDBEEC164922}" type="slidenum">
              <a:rPr lang="en-AE" smtClean="0"/>
              <a:t>‹#›</a:t>
            </a:fld>
            <a:endParaRPr lang="en-AE"/>
          </a:p>
        </p:txBody>
      </p:sp>
    </p:spTree>
    <p:extLst>
      <p:ext uri="{BB962C8B-B14F-4D97-AF65-F5344CB8AC3E}">
        <p14:creationId xmlns:p14="http://schemas.microsoft.com/office/powerpoint/2010/main" val="40906170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Before we get into it a quick word on our code of conduct. </a:t>
            </a:r>
          </a:p>
          <a:p>
            <a:endParaRPr lang="en-GB" dirty="0"/>
          </a:p>
          <a:p>
            <a:r>
              <a:rPr lang="en-GB" dirty="0"/>
              <a:t>The key thing to take out here is to be respectful of other people’s views, understanding of differences and kind and considerate in the way you engage. </a:t>
            </a:r>
          </a:p>
          <a:p>
            <a:endParaRPr lang="en-GB" dirty="0"/>
          </a:p>
          <a:p>
            <a:r>
              <a:rPr lang="en-GB" dirty="0"/>
              <a:t>The chat will be open throughout and we do encourage you all to participate. </a:t>
            </a:r>
          </a:p>
          <a:p>
            <a:endParaRPr lang="en-GB" dirty="0"/>
          </a:p>
          <a:p>
            <a:r>
              <a:rPr lang="en-GB" dirty="0"/>
              <a:t>And with that, I will hand over to Ben. </a:t>
            </a:r>
          </a:p>
          <a:p>
            <a:endParaRPr lang="en-GB" dirty="0"/>
          </a:p>
          <a:p>
            <a:endParaRPr lang="en-GB" dirty="0"/>
          </a:p>
          <a:p>
            <a:endParaRPr lang="en-GB" dirty="0"/>
          </a:p>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B8B30A2-B2EC-EB45-96A6-4ADB444348B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249927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B8B30A2-B2EC-EB45-96A6-4ADB444348B5}" type="slidenum">
              <a:rPr lang="en-US" smtClean="0"/>
              <a:t>25</a:t>
            </a:fld>
            <a:endParaRPr lang="en-US"/>
          </a:p>
        </p:txBody>
      </p:sp>
    </p:spTree>
    <p:extLst>
      <p:ext uri="{BB962C8B-B14F-4D97-AF65-F5344CB8AC3E}">
        <p14:creationId xmlns:p14="http://schemas.microsoft.com/office/powerpoint/2010/main" val="36111443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B8B30A2-B2EC-EB45-96A6-4ADB444348B5}" type="slidenum">
              <a:rPr lang="en-US" smtClean="0"/>
              <a:t>30</a:t>
            </a:fld>
            <a:endParaRPr lang="en-US"/>
          </a:p>
        </p:txBody>
      </p:sp>
    </p:spTree>
    <p:extLst>
      <p:ext uri="{BB962C8B-B14F-4D97-AF65-F5344CB8AC3E}">
        <p14:creationId xmlns:p14="http://schemas.microsoft.com/office/powerpoint/2010/main" val="32128516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B8B30A2-B2EC-EB45-96A6-4ADB444348B5}" type="slidenum">
              <a:rPr lang="en-US" smtClean="0"/>
              <a:t>39</a:t>
            </a:fld>
            <a:endParaRPr lang="en-US"/>
          </a:p>
        </p:txBody>
      </p:sp>
    </p:spTree>
    <p:extLst>
      <p:ext uri="{BB962C8B-B14F-4D97-AF65-F5344CB8AC3E}">
        <p14:creationId xmlns:p14="http://schemas.microsoft.com/office/powerpoint/2010/main" val="26629200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B8B30A2-B2EC-EB45-96A6-4ADB444348B5}" type="slidenum">
              <a:rPr lang="en-US" smtClean="0"/>
              <a:t>42</a:t>
            </a:fld>
            <a:endParaRPr lang="en-US"/>
          </a:p>
        </p:txBody>
      </p:sp>
    </p:spTree>
    <p:extLst>
      <p:ext uri="{BB962C8B-B14F-4D97-AF65-F5344CB8AC3E}">
        <p14:creationId xmlns:p14="http://schemas.microsoft.com/office/powerpoint/2010/main" val="19244036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B8B30A2-B2EC-EB45-96A6-4ADB444348B5}" type="slidenum">
              <a:rPr lang="en-US" smtClean="0"/>
              <a:t>44</a:t>
            </a:fld>
            <a:endParaRPr lang="en-US"/>
          </a:p>
        </p:txBody>
      </p:sp>
    </p:spTree>
    <p:extLst>
      <p:ext uri="{BB962C8B-B14F-4D97-AF65-F5344CB8AC3E}">
        <p14:creationId xmlns:p14="http://schemas.microsoft.com/office/powerpoint/2010/main" val="609634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B8B30A2-B2EC-EB45-96A6-4ADB444348B5}" type="slidenum">
              <a:rPr lang="en-US" smtClean="0"/>
              <a:t>46</a:t>
            </a:fld>
            <a:endParaRPr lang="en-US"/>
          </a:p>
        </p:txBody>
      </p:sp>
    </p:spTree>
    <p:extLst>
      <p:ext uri="{BB962C8B-B14F-4D97-AF65-F5344CB8AC3E}">
        <p14:creationId xmlns:p14="http://schemas.microsoft.com/office/powerpoint/2010/main" val="20286347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B8B30A2-B2EC-EB45-96A6-4ADB444348B5}" type="slidenum">
              <a:rPr lang="en-US" smtClean="0"/>
              <a:t>5</a:t>
            </a:fld>
            <a:endParaRPr lang="en-US"/>
          </a:p>
        </p:txBody>
      </p:sp>
    </p:spTree>
    <p:extLst>
      <p:ext uri="{BB962C8B-B14F-4D97-AF65-F5344CB8AC3E}">
        <p14:creationId xmlns:p14="http://schemas.microsoft.com/office/powerpoint/2010/main" val="16940453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B8B30A2-B2EC-EB45-96A6-4ADB444348B5}" type="slidenum">
              <a:rPr lang="en-US" smtClean="0"/>
              <a:t>8</a:t>
            </a:fld>
            <a:endParaRPr lang="en-US"/>
          </a:p>
        </p:txBody>
      </p:sp>
    </p:spTree>
    <p:extLst>
      <p:ext uri="{BB962C8B-B14F-4D97-AF65-F5344CB8AC3E}">
        <p14:creationId xmlns:p14="http://schemas.microsoft.com/office/powerpoint/2010/main" val="23468252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B8B30A2-B2EC-EB45-96A6-4ADB444348B5}" type="slidenum">
              <a:rPr lang="en-US" smtClean="0"/>
              <a:t>10</a:t>
            </a:fld>
            <a:endParaRPr lang="en-US"/>
          </a:p>
        </p:txBody>
      </p:sp>
    </p:spTree>
    <p:extLst>
      <p:ext uri="{BB962C8B-B14F-4D97-AF65-F5344CB8AC3E}">
        <p14:creationId xmlns:p14="http://schemas.microsoft.com/office/powerpoint/2010/main" val="2608168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B8B30A2-B2EC-EB45-96A6-4ADB444348B5}" type="slidenum">
              <a:rPr lang="en-US" smtClean="0"/>
              <a:t>12</a:t>
            </a:fld>
            <a:endParaRPr lang="en-US"/>
          </a:p>
        </p:txBody>
      </p:sp>
    </p:spTree>
    <p:extLst>
      <p:ext uri="{BB962C8B-B14F-4D97-AF65-F5344CB8AC3E}">
        <p14:creationId xmlns:p14="http://schemas.microsoft.com/office/powerpoint/2010/main" val="33708310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B8B30A2-B2EC-EB45-96A6-4ADB444348B5}" type="slidenum">
              <a:rPr lang="en-US" smtClean="0"/>
              <a:t>13</a:t>
            </a:fld>
            <a:endParaRPr lang="en-US"/>
          </a:p>
        </p:txBody>
      </p:sp>
    </p:spTree>
    <p:extLst>
      <p:ext uri="{BB962C8B-B14F-4D97-AF65-F5344CB8AC3E}">
        <p14:creationId xmlns:p14="http://schemas.microsoft.com/office/powerpoint/2010/main" val="39590704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B8B30A2-B2EC-EB45-96A6-4ADB444348B5}" type="slidenum">
              <a:rPr lang="en-US" smtClean="0"/>
              <a:t>15</a:t>
            </a:fld>
            <a:endParaRPr lang="en-US"/>
          </a:p>
        </p:txBody>
      </p:sp>
    </p:spTree>
    <p:extLst>
      <p:ext uri="{BB962C8B-B14F-4D97-AF65-F5344CB8AC3E}">
        <p14:creationId xmlns:p14="http://schemas.microsoft.com/office/powerpoint/2010/main" val="1210575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B8B30A2-B2EC-EB45-96A6-4ADB444348B5}" type="slidenum">
              <a:rPr lang="en-US" smtClean="0"/>
              <a:t>19</a:t>
            </a:fld>
            <a:endParaRPr lang="en-US"/>
          </a:p>
        </p:txBody>
      </p:sp>
    </p:spTree>
    <p:extLst>
      <p:ext uri="{BB962C8B-B14F-4D97-AF65-F5344CB8AC3E}">
        <p14:creationId xmlns:p14="http://schemas.microsoft.com/office/powerpoint/2010/main" val="38710395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B8B30A2-B2EC-EB45-96A6-4ADB444348B5}" type="slidenum">
              <a:rPr lang="en-US" smtClean="0"/>
              <a:t>22</a:t>
            </a:fld>
            <a:endParaRPr lang="en-US"/>
          </a:p>
        </p:txBody>
      </p:sp>
    </p:spTree>
    <p:extLst>
      <p:ext uri="{BB962C8B-B14F-4D97-AF65-F5344CB8AC3E}">
        <p14:creationId xmlns:p14="http://schemas.microsoft.com/office/powerpoint/2010/main" val="12773444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2167DD-AB8B-CE95-5514-CDC8290CB02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E"/>
          </a:p>
        </p:txBody>
      </p:sp>
      <p:sp>
        <p:nvSpPr>
          <p:cNvPr id="3" name="Subtitle 2">
            <a:extLst>
              <a:ext uri="{FF2B5EF4-FFF2-40B4-BE49-F238E27FC236}">
                <a16:creationId xmlns:a16="http://schemas.microsoft.com/office/drawing/2014/main" id="{C4029756-1381-3E0B-3ED2-6D11C15004B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E"/>
          </a:p>
        </p:txBody>
      </p:sp>
      <p:sp>
        <p:nvSpPr>
          <p:cNvPr id="4" name="Date Placeholder 3">
            <a:extLst>
              <a:ext uri="{FF2B5EF4-FFF2-40B4-BE49-F238E27FC236}">
                <a16:creationId xmlns:a16="http://schemas.microsoft.com/office/drawing/2014/main" id="{FC445269-0F74-F909-47D2-AEE65A15B4EC}"/>
              </a:ext>
            </a:extLst>
          </p:cNvPr>
          <p:cNvSpPr>
            <a:spLocks noGrp="1"/>
          </p:cNvSpPr>
          <p:nvPr>
            <p:ph type="dt" sz="half" idx="10"/>
          </p:nvPr>
        </p:nvSpPr>
        <p:spPr/>
        <p:txBody>
          <a:bodyPr/>
          <a:lstStyle/>
          <a:p>
            <a:fld id="{5A2EB617-DFBF-4C5D-895D-EEAA41E3AB7D}" type="datetimeFigureOut">
              <a:rPr lang="en-AE" smtClean="0"/>
              <a:t>12/08/2022</a:t>
            </a:fld>
            <a:endParaRPr lang="en-AE"/>
          </a:p>
        </p:txBody>
      </p:sp>
      <p:sp>
        <p:nvSpPr>
          <p:cNvPr id="5" name="Footer Placeholder 4">
            <a:extLst>
              <a:ext uri="{FF2B5EF4-FFF2-40B4-BE49-F238E27FC236}">
                <a16:creationId xmlns:a16="http://schemas.microsoft.com/office/drawing/2014/main" id="{2909C06B-390C-CD11-847A-75FABE889E0D}"/>
              </a:ext>
            </a:extLst>
          </p:cNvPr>
          <p:cNvSpPr>
            <a:spLocks noGrp="1"/>
          </p:cNvSpPr>
          <p:nvPr>
            <p:ph type="ftr" sz="quarter" idx="11"/>
          </p:nvPr>
        </p:nvSpPr>
        <p:spPr/>
        <p:txBody>
          <a:bodyPr/>
          <a:lstStyle/>
          <a:p>
            <a:endParaRPr lang="en-AE"/>
          </a:p>
        </p:txBody>
      </p:sp>
      <p:sp>
        <p:nvSpPr>
          <p:cNvPr id="6" name="Slide Number Placeholder 5">
            <a:extLst>
              <a:ext uri="{FF2B5EF4-FFF2-40B4-BE49-F238E27FC236}">
                <a16:creationId xmlns:a16="http://schemas.microsoft.com/office/drawing/2014/main" id="{E564E27B-7074-E02C-FA45-90456303E0DA}"/>
              </a:ext>
            </a:extLst>
          </p:cNvPr>
          <p:cNvSpPr>
            <a:spLocks noGrp="1"/>
          </p:cNvSpPr>
          <p:nvPr>
            <p:ph type="sldNum" sz="quarter" idx="12"/>
          </p:nvPr>
        </p:nvSpPr>
        <p:spPr/>
        <p:txBody>
          <a:bodyPr/>
          <a:lstStyle/>
          <a:p>
            <a:fld id="{014D29A7-1273-48CC-8569-E982532CD867}" type="slidenum">
              <a:rPr lang="en-AE" smtClean="0"/>
              <a:t>‹#›</a:t>
            </a:fld>
            <a:endParaRPr lang="en-AE"/>
          </a:p>
        </p:txBody>
      </p:sp>
    </p:spTree>
    <p:extLst>
      <p:ext uri="{BB962C8B-B14F-4D97-AF65-F5344CB8AC3E}">
        <p14:creationId xmlns:p14="http://schemas.microsoft.com/office/powerpoint/2010/main" val="6126350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750655-2DEE-9E70-A3D9-69E569AA252D}"/>
              </a:ext>
            </a:extLst>
          </p:cNvPr>
          <p:cNvSpPr>
            <a:spLocks noGrp="1"/>
          </p:cNvSpPr>
          <p:nvPr>
            <p:ph type="title"/>
          </p:nvPr>
        </p:nvSpPr>
        <p:spPr/>
        <p:txBody>
          <a:bodyPr/>
          <a:lstStyle/>
          <a:p>
            <a:r>
              <a:rPr lang="en-US"/>
              <a:t>Click to edit Master title style</a:t>
            </a:r>
            <a:endParaRPr lang="en-AE"/>
          </a:p>
        </p:txBody>
      </p:sp>
      <p:sp>
        <p:nvSpPr>
          <p:cNvPr id="3" name="Vertical Text Placeholder 2">
            <a:extLst>
              <a:ext uri="{FF2B5EF4-FFF2-40B4-BE49-F238E27FC236}">
                <a16:creationId xmlns:a16="http://schemas.microsoft.com/office/drawing/2014/main" id="{247F6834-7EEC-2F83-C4D4-03B1005C730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4" name="Date Placeholder 3">
            <a:extLst>
              <a:ext uri="{FF2B5EF4-FFF2-40B4-BE49-F238E27FC236}">
                <a16:creationId xmlns:a16="http://schemas.microsoft.com/office/drawing/2014/main" id="{8321D48E-A2BC-86CC-DEC5-3B736C762533}"/>
              </a:ext>
            </a:extLst>
          </p:cNvPr>
          <p:cNvSpPr>
            <a:spLocks noGrp="1"/>
          </p:cNvSpPr>
          <p:nvPr>
            <p:ph type="dt" sz="half" idx="10"/>
          </p:nvPr>
        </p:nvSpPr>
        <p:spPr/>
        <p:txBody>
          <a:bodyPr/>
          <a:lstStyle/>
          <a:p>
            <a:fld id="{5A2EB617-DFBF-4C5D-895D-EEAA41E3AB7D}" type="datetimeFigureOut">
              <a:rPr lang="en-AE" smtClean="0"/>
              <a:t>12/08/2022</a:t>
            </a:fld>
            <a:endParaRPr lang="en-AE"/>
          </a:p>
        </p:txBody>
      </p:sp>
      <p:sp>
        <p:nvSpPr>
          <p:cNvPr id="5" name="Footer Placeholder 4">
            <a:extLst>
              <a:ext uri="{FF2B5EF4-FFF2-40B4-BE49-F238E27FC236}">
                <a16:creationId xmlns:a16="http://schemas.microsoft.com/office/drawing/2014/main" id="{FB1D7A0F-92EE-8290-5758-6587DA6005D9}"/>
              </a:ext>
            </a:extLst>
          </p:cNvPr>
          <p:cNvSpPr>
            <a:spLocks noGrp="1"/>
          </p:cNvSpPr>
          <p:nvPr>
            <p:ph type="ftr" sz="quarter" idx="11"/>
          </p:nvPr>
        </p:nvSpPr>
        <p:spPr/>
        <p:txBody>
          <a:bodyPr/>
          <a:lstStyle/>
          <a:p>
            <a:endParaRPr lang="en-AE"/>
          </a:p>
        </p:txBody>
      </p:sp>
      <p:sp>
        <p:nvSpPr>
          <p:cNvPr id="6" name="Slide Number Placeholder 5">
            <a:extLst>
              <a:ext uri="{FF2B5EF4-FFF2-40B4-BE49-F238E27FC236}">
                <a16:creationId xmlns:a16="http://schemas.microsoft.com/office/drawing/2014/main" id="{DE532626-6365-D6E5-FD64-495217A3CF2C}"/>
              </a:ext>
            </a:extLst>
          </p:cNvPr>
          <p:cNvSpPr>
            <a:spLocks noGrp="1"/>
          </p:cNvSpPr>
          <p:nvPr>
            <p:ph type="sldNum" sz="quarter" idx="12"/>
          </p:nvPr>
        </p:nvSpPr>
        <p:spPr/>
        <p:txBody>
          <a:bodyPr/>
          <a:lstStyle/>
          <a:p>
            <a:fld id="{014D29A7-1273-48CC-8569-E982532CD867}" type="slidenum">
              <a:rPr lang="en-AE" smtClean="0"/>
              <a:t>‹#›</a:t>
            </a:fld>
            <a:endParaRPr lang="en-AE"/>
          </a:p>
        </p:txBody>
      </p:sp>
    </p:spTree>
    <p:extLst>
      <p:ext uri="{BB962C8B-B14F-4D97-AF65-F5344CB8AC3E}">
        <p14:creationId xmlns:p14="http://schemas.microsoft.com/office/powerpoint/2010/main" val="14631858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FA89C69-0D0E-B21B-4677-06CFE078070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AE"/>
          </a:p>
        </p:txBody>
      </p:sp>
      <p:sp>
        <p:nvSpPr>
          <p:cNvPr id="3" name="Vertical Text Placeholder 2">
            <a:extLst>
              <a:ext uri="{FF2B5EF4-FFF2-40B4-BE49-F238E27FC236}">
                <a16:creationId xmlns:a16="http://schemas.microsoft.com/office/drawing/2014/main" id="{9ACC52A1-E382-6994-E4E9-3D4247074D0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4" name="Date Placeholder 3">
            <a:extLst>
              <a:ext uri="{FF2B5EF4-FFF2-40B4-BE49-F238E27FC236}">
                <a16:creationId xmlns:a16="http://schemas.microsoft.com/office/drawing/2014/main" id="{E75F14EA-B5BA-97FD-3761-632482DDA575}"/>
              </a:ext>
            </a:extLst>
          </p:cNvPr>
          <p:cNvSpPr>
            <a:spLocks noGrp="1"/>
          </p:cNvSpPr>
          <p:nvPr>
            <p:ph type="dt" sz="half" idx="10"/>
          </p:nvPr>
        </p:nvSpPr>
        <p:spPr/>
        <p:txBody>
          <a:bodyPr/>
          <a:lstStyle/>
          <a:p>
            <a:fld id="{5A2EB617-DFBF-4C5D-895D-EEAA41E3AB7D}" type="datetimeFigureOut">
              <a:rPr lang="en-AE" smtClean="0"/>
              <a:t>12/08/2022</a:t>
            </a:fld>
            <a:endParaRPr lang="en-AE"/>
          </a:p>
        </p:txBody>
      </p:sp>
      <p:sp>
        <p:nvSpPr>
          <p:cNvPr id="5" name="Footer Placeholder 4">
            <a:extLst>
              <a:ext uri="{FF2B5EF4-FFF2-40B4-BE49-F238E27FC236}">
                <a16:creationId xmlns:a16="http://schemas.microsoft.com/office/drawing/2014/main" id="{7E155EB0-6F64-04F1-3FCB-DC8F3C7FC233}"/>
              </a:ext>
            </a:extLst>
          </p:cNvPr>
          <p:cNvSpPr>
            <a:spLocks noGrp="1"/>
          </p:cNvSpPr>
          <p:nvPr>
            <p:ph type="ftr" sz="quarter" idx="11"/>
          </p:nvPr>
        </p:nvSpPr>
        <p:spPr/>
        <p:txBody>
          <a:bodyPr/>
          <a:lstStyle/>
          <a:p>
            <a:endParaRPr lang="en-AE"/>
          </a:p>
        </p:txBody>
      </p:sp>
      <p:sp>
        <p:nvSpPr>
          <p:cNvPr id="6" name="Slide Number Placeholder 5">
            <a:extLst>
              <a:ext uri="{FF2B5EF4-FFF2-40B4-BE49-F238E27FC236}">
                <a16:creationId xmlns:a16="http://schemas.microsoft.com/office/drawing/2014/main" id="{E8318C97-C725-5146-AA11-5E884C798266}"/>
              </a:ext>
            </a:extLst>
          </p:cNvPr>
          <p:cNvSpPr>
            <a:spLocks noGrp="1"/>
          </p:cNvSpPr>
          <p:nvPr>
            <p:ph type="sldNum" sz="quarter" idx="12"/>
          </p:nvPr>
        </p:nvSpPr>
        <p:spPr/>
        <p:txBody>
          <a:bodyPr/>
          <a:lstStyle/>
          <a:p>
            <a:fld id="{014D29A7-1273-48CC-8569-E982532CD867}" type="slidenum">
              <a:rPr lang="en-AE" smtClean="0"/>
              <a:t>‹#›</a:t>
            </a:fld>
            <a:endParaRPr lang="en-AE"/>
          </a:p>
        </p:txBody>
      </p:sp>
    </p:spTree>
    <p:extLst>
      <p:ext uri="{BB962C8B-B14F-4D97-AF65-F5344CB8AC3E}">
        <p14:creationId xmlns:p14="http://schemas.microsoft.com/office/powerpoint/2010/main" val="17402632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Section Titl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hasCustomPrompt="1"/>
          </p:nvPr>
        </p:nvSpPr>
        <p:spPr>
          <a:xfrm>
            <a:off x="269239" y="2084172"/>
            <a:ext cx="11653523" cy="724246"/>
          </a:xfrm>
          <a:noFill/>
        </p:spPr>
        <p:txBody>
          <a:bodyPr tIns="91440" bIns="91440" anchor="t" anchorCtr="0">
            <a:spAutoFit/>
          </a:bodyPr>
          <a:lstStyle>
            <a:lvl1pPr>
              <a:defRPr sz="3921"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105511827"/>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Content With Bullets">
    <p:spTree>
      <p:nvGrpSpPr>
        <p:cNvPr id="1" name=""/>
        <p:cNvGrpSpPr/>
        <p:nvPr/>
      </p:nvGrpSpPr>
      <p:grpSpPr>
        <a:xfrm>
          <a:off x="0" y="0"/>
          <a:ext cx="0" cy="0"/>
          <a:chOff x="0" y="0"/>
          <a:chExt cx="0" cy="0"/>
        </a:xfrm>
      </p:grpSpPr>
      <p:pic>
        <p:nvPicPr>
          <p:cNvPr id="5" name="Picture 4" descr="A picture containing indoor, tiled, sitting, photo&#10;&#10;Description automatically generated">
            <a:extLst>
              <a:ext uri="{FF2B5EF4-FFF2-40B4-BE49-F238E27FC236}">
                <a16:creationId xmlns:a16="http://schemas.microsoft.com/office/drawing/2014/main" id="{60BB5456-6364-F445-88A6-35130C661C7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Title 5"/>
          <p:cNvSpPr>
            <a:spLocks noGrp="1"/>
          </p:cNvSpPr>
          <p:nvPr>
            <p:ph type="title"/>
          </p:nvPr>
        </p:nvSpPr>
        <p:spPr>
          <a:xfrm>
            <a:off x="269240" y="289512"/>
            <a:ext cx="11655840" cy="732464"/>
          </a:xfrm>
        </p:spPr>
        <p:txBody>
          <a:bodyPr/>
          <a:lstStyle>
            <a:lvl1pPr>
              <a:defRPr sz="4500" b="1" i="0">
                <a:solidFill>
                  <a:srgbClr val="0088D0"/>
                </a:solidFill>
                <a:latin typeface="Segoe UI Semibold" charset="0"/>
                <a:ea typeface="Segoe UI Semibold" charset="0"/>
                <a:cs typeface="Segoe UI Semibold" charset="0"/>
              </a:defRPr>
            </a:lvl1pPr>
          </a:lstStyle>
          <a:p>
            <a:r>
              <a:rPr lang="en-US"/>
              <a:t>Click to edit Master title style</a:t>
            </a:r>
          </a:p>
        </p:txBody>
      </p:sp>
      <p:sp>
        <p:nvSpPr>
          <p:cNvPr id="3" name="Text Placeholder 2"/>
          <p:cNvSpPr>
            <a:spLocks noGrp="1"/>
          </p:cNvSpPr>
          <p:nvPr>
            <p:ph type="body" sz="quarter" idx="10" hasCustomPrompt="1"/>
          </p:nvPr>
        </p:nvSpPr>
        <p:spPr>
          <a:xfrm>
            <a:off x="267683" y="1084506"/>
            <a:ext cx="11655078" cy="1317284"/>
          </a:xfrm>
        </p:spPr>
        <p:txBody>
          <a:bodyPr/>
          <a:lstStyle>
            <a:lvl1pPr marL="0" indent="0">
              <a:spcAft>
                <a:spcPts val="1000"/>
              </a:spcAft>
              <a:buNone/>
              <a:defRPr sz="2600" b="0" i="0">
                <a:solidFill>
                  <a:srgbClr val="00BCF3"/>
                </a:solidFill>
                <a:latin typeface="Segoe UI Light" charset="0"/>
                <a:ea typeface="Segoe UI Light" charset="0"/>
                <a:cs typeface="Segoe UI Light" charset="0"/>
              </a:defRPr>
            </a:lvl1pPr>
            <a:lvl2pPr marL="224096" indent="0">
              <a:lnSpc>
                <a:spcPts val="1800"/>
              </a:lnSpc>
              <a:spcAft>
                <a:spcPts val="1000"/>
              </a:spcAft>
              <a:buNone/>
              <a:defRPr sz="1400" b="0" i="0">
                <a:solidFill>
                  <a:schemeClr val="tx1">
                    <a:lumMod val="50000"/>
                  </a:schemeClr>
                </a:solidFill>
                <a:latin typeface="Segoe UI Semilight" charset="0"/>
                <a:ea typeface="Segoe UI Semilight" charset="0"/>
                <a:cs typeface="Segoe UI Semilight" charset="0"/>
              </a:defRPr>
            </a:lvl2pPr>
            <a:lvl3pPr marL="619643" indent="-171450">
              <a:lnSpc>
                <a:spcPts val="1600"/>
              </a:lnSpc>
              <a:spcAft>
                <a:spcPts val="500"/>
              </a:spcAft>
              <a:buFont typeface="Arial" charset="0"/>
              <a:buChar char="•"/>
              <a:defRPr sz="1200" b="0" i="0">
                <a:latin typeface="Segoe UI" charset="0"/>
                <a:ea typeface="Segoe UI" charset="0"/>
                <a:cs typeface="Segoe UI" charset="0"/>
              </a:defRPr>
            </a:lvl3pPr>
            <a:lvl4pPr marL="672289" indent="0">
              <a:buNone/>
              <a:defRPr/>
            </a:lvl4pPr>
            <a:lvl5pPr marL="896386" indent="0">
              <a:buNone/>
              <a:defRPr/>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551284278"/>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l="1" r="34724"/>
          <a:stretch/>
        </p:blipFill>
        <p:spPr>
          <a:xfrm flipH="1">
            <a:off x="4058653" y="0"/>
            <a:ext cx="8133347" cy="6854148"/>
          </a:xfrm>
          <a:prstGeom prst="rect">
            <a:avLst/>
          </a:prstGeom>
        </p:spPr>
      </p:pic>
      <p:pic>
        <p:nvPicPr>
          <p:cNvPr id="5" name="Picture 4"/>
          <p:cNvPicPr>
            <a:picLocks noChangeAspect="1"/>
          </p:cNvPicPr>
          <p:nvPr userDrawn="1"/>
        </p:nvPicPr>
        <p:blipFill rotWithShape="1">
          <a:blip r:embed="rId3">
            <a:extLst>
              <a:ext uri="{28A0092B-C50C-407E-A947-70E740481C1C}">
                <a14:useLocalDpi xmlns:a14="http://schemas.microsoft.com/office/drawing/2010/main" val="0"/>
              </a:ext>
            </a:extLst>
          </a:blip>
          <a:srcRect r="3290"/>
          <a:stretch/>
        </p:blipFill>
        <p:spPr>
          <a:xfrm>
            <a:off x="0" y="0"/>
            <a:ext cx="11790947" cy="6858000"/>
          </a:xfrm>
          <a:prstGeom prst="rect">
            <a:avLst/>
          </a:prstGeom>
        </p:spPr>
      </p:pic>
      <p:sp>
        <p:nvSpPr>
          <p:cNvPr id="4" name="Title 1"/>
          <p:cNvSpPr>
            <a:spLocks noGrp="1"/>
          </p:cNvSpPr>
          <p:nvPr>
            <p:ph type="title" hasCustomPrompt="1"/>
          </p:nvPr>
        </p:nvSpPr>
        <p:spPr>
          <a:xfrm>
            <a:off x="269303" y="2629243"/>
            <a:ext cx="6644844" cy="1793104"/>
          </a:xfrm>
          <a:noFill/>
        </p:spPr>
        <p:txBody>
          <a:bodyPr lIns="146304" tIns="91440" rIns="146304" bIns="91440" anchor="t" anchorCtr="0"/>
          <a:lstStyle>
            <a:lvl1pPr>
              <a:defRPr sz="5294" spc="-98" baseline="0">
                <a:solidFill>
                  <a:srgbClr val="00B0F0"/>
                </a:solidFill>
              </a:defRPr>
            </a:lvl1pPr>
          </a:lstStyle>
          <a:p>
            <a:r>
              <a:rPr lang="en-US"/>
              <a:t>Title Page</a:t>
            </a:r>
          </a:p>
        </p:txBody>
      </p:sp>
    </p:spTree>
    <p:extLst>
      <p:ext uri="{BB962C8B-B14F-4D97-AF65-F5344CB8AC3E}">
        <p14:creationId xmlns:p14="http://schemas.microsoft.com/office/powerpoint/2010/main" val="4177259074"/>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Walkin (event name)">
    <p:bg>
      <p:bgPr>
        <a:solidFill>
          <a:schemeClr val="tx1"/>
        </a:solidFill>
        <a:effectLst/>
      </p:bgPr>
    </p:bg>
    <p:spTree>
      <p:nvGrpSpPr>
        <p:cNvPr id="1" name=""/>
        <p:cNvGrpSpPr/>
        <p:nvPr/>
      </p:nvGrpSpPr>
      <p:grpSpPr>
        <a:xfrm>
          <a:off x="0" y="0"/>
          <a:ext cx="0" cy="0"/>
          <a:chOff x="0" y="0"/>
          <a:chExt cx="0" cy="0"/>
        </a:xfrm>
      </p:grpSpPr>
      <p:pic>
        <p:nvPicPr>
          <p:cNvPr id="6" name="Picture 5" descr="A picture containing honeycomb, white&#10;&#10;Description automatically generated">
            <a:extLst>
              <a:ext uri="{FF2B5EF4-FFF2-40B4-BE49-F238E27FC236}">
                <a16:creationId xmlns:a16="http://schemas.microsoft.com/office/drawing/2014/main" id="{7AE77976-6D4D-C843-9F08-17E7F37EA0D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9" name="Title 1"/>
          <p:cNvSpPr>
            <a:spLocks noGrp="1"/>
          </p:cNvSpPr>
          <p:nvPr>
            <p:ph type="title" hasCustomPrompt="1"/>
          </p:nvPr>
        </p:nvSpPr>
        <p:spPr>
          <a:xfrm>
            <a:off x="269302" y="2629243"/>
            <a:ext cx="8964185" cy="1793104"/>
          </a:xfrm>
          <a:noFill/>
        </p:spPr>
        <p:txBody>
          <a:bodyPr lIns="146304" tIns="91440" rIns="146304" bIns="91440" anchor="t" anchorCtr="0"/>
          <a:lstStyle>
            <a:lvl1pPr>
              <a:defRPr sz="5294" spc="-98" baseline="0">
                <a:solidFill>
                  <a:srgbClr val="00B0F0"/>
                </a:solidFill>
              </a:defRPr>
            </a:lvl1pPr>
          </a:lstStyle>
          <a:p>
            <a:r>
              <a:rPr lang="en-US"/>
              <a:t>Title Page</a:t>
            </a:r>
          </a:p>
        </p:txBody>
      </p:sp>
    </p:spTree>
    <p:extLst>
      <p:ext uri="{BB962C8B-B14F-4D97-AF65-F5344CB8AC3E}">
        <p14:creationId xmlns:p14="http://schemas.microsoft.com/office/powerpoint/2010/main" val="33379142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Demo Break">
    <p:spTree>
      <p:nvGrpSpPr>
        <p:cNvPr id="1" name=""/>
        <p:cNvGrpSpPr/>
        <p:nvPr/>
      </p:nvGrpSpPr>
      <p:grpSpPr>
        <a:xfrm>
          <a:off x="0" y="0"/>
          <a:ext cx="0" cy="0"/>
          <a:chOff x="0" y="0"/>
          <a:chExt cx="0" cy="0"/>
        </a:xfrm>
      </p:grpSpPr>
      <p:pic>
        <p:nvPicPr>
          <p:cNvPr id="3" name="Picture 2" descr="A picture containing honeycomb, white&#10;&#10;Description automatically generated">
            <a:extLst>
              <a:ext uri="{FF2B5EF4-FFF2-40B4-BE49-F238E27FC236}">
                <a16:creationId xmlns:a16="http://schemas.microsoft.com/office/drawing/2014/main" id="{7AE77976-6D4D-C843-9F08-17E7F37EA0D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itle 1"/>
          <p:cNvSpPr>
            <a:spLocks noGrp="1"/>
          </p:cNvSpPr>
          <p:nvPr>
            <p:ph type="title" hasCustomPrompt="1"/>
          </p:nvPr>
        </p:nvSpPr>
        <p:spPr>
          <a:xfrm>
            <a:off x="269302" y="2339875"/>
            <a:ext cx="8964185" cy="958909"/>
          </a:xfrm>
          <a:noFill/>
        </p:spPr>
        <p:txBody>
          <a:bodyPr lIns="146304" tIns="91440" rIns="146304" bIns="91440" anchor="t" anchorCtr="0"/>
          <a:lstStyle>
            <a:lvl1pPr>
              <a:defRPr sz="5294" spc="-98" baseline="0">
                <a:solidFill>
                  <a:srgbClr val="00B0F0"/>
                </a:solidFill>
              </a:defRPr>
            </a:lvl1pPr>
          </a:lstStyle>
          <a:p>
            <a:r>
              <a:rPr lang="en-US"/>
              <a:t>Demo Title</a:t>
            </a:r>
          </a:p>
        </p:txBody>
      </p:sp>
      <p:sp>
        <p:nvSpPr>
          <p:cNvPr id="5" name="Text Placeholder 2"/>
          <p:cNvSpPr>
            <a:spLocks noGrp="1"/>
          </p:cNvSpPr>
          <p:nvPr>
            <p:ph type="body" sz="quarter" idx="10" hasCustomPrompt="1"/>
          </p:nvPr>
        </p:nvSpPr>
        <p:spPr>
          <a:xfrm>
            <a:off x="294577" y="3490168"/>
            <a:ext cx="11569474" cy="572464"/>
          </a:xfrm>
        </p:spPr>
        <p:txBody>
          <a:bodyPr/>
          <a:lstStyle>
            <a:lvl1pPr marL="0" indent="0">
              <a:spcBef>
                <a:spcPts val="1200"/>
              </a:spcBef>
              <a:spcAft>
                <a:spcPts val="1000"/>
              </a:spcAft>
              <a:buNone/>
              <a:defRPr sz="2800" b="0" i="0">
                <a:solidFill>
                  <a:schemeClr val="bg1"/>
                </a:solidFill>
                <a:latin typeface="Segoe UI Light" charset="0"/>
                <a:ea typeface="Segoe UI Light" charset="0"/>
                <a:cs typeface="Segoe UI Light" charset="0"/>
              </a:defRPr>
            </a:lvl1pPr>
            <a:lvl2pPr marL="224096" indent="0">
              <a:lnSpc>
                <a:spcPts val="1800"/>
              </a:lnSpc>
              <a:spcAft>
                <a:spcPts val="1000"/>
              </a:spcAft>
              <a:buNone/>
              <a:defRPr sz="1400" b="1" i="0">
                <a:solidFill>
                  <a:srgbClr val="00BCF3"/>
                </a:solidFill>
                <a:latin typeface="Segoe UI Semibold" charset="0"/>
                <a:ea typeface="Segoe UI Semibold" charset="0"/>
                <a:cs typeface="Segoe UI Semibold" charset="0"/>
              </a:defRPr>
            </a:lvl2pPr>
            <a:lvl3pPr marL="619643" indent="-171450">
              <a:lnSpc>
                <a:spcPts val="1600"/>
              </a:lnSpc>
              <a:spcAft>
                <a:spcPts val="500"/>
              </a:spcAft>
              <a:buFont typeface="Arial" charset="0"/>
              <a:buChar char="•"/>
              <a:defRPr sz="1200" b="0" i="0">
                <a:latin typeface="Segoe UI" charset="0"/>
                <a:ea typeface="Segoe UI" charset="0"/>
                <a:cs typeface="Segoe UI" charset="0"/>
              </a:defRPr>
            </a:lvl3pPr>
            <a:lvl4pPr marL="672289" indent="0">
              <a:buNone/>
              <a:defRPr/>
            </a:lvl4pPr>
            <a:lvl5pPr marL="896386" indent="0">
              <a:buNone/>
              <a:defRPr/>
            </a:lvl5pPr>
          </a:lstStyle>
          <a:p>
            <a:pPr lvl="0"/>
            <a:r>
              <a:rPr lang="en-US"/>
              <a:t>Demo description</a:t>
            </a:r>
          </a:p>
        </p:txBody>
      </p:sp>
    </p:spTree>
    <p:extLst>
      <p:ext uri="{BB962C8B-B14F-4D97-AF65-F5344CB8AC3E}">
        <p14:creationId xmlns:p14="http://schemas.microsoft.com/office/powerpoint/2010/main" val="457521417"/>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27759D-55F8-5D66-40E0-DDEB56A27246}"/>
              </a:ext>
            </a:extLst>
          </p:cNvPr>
          <p:cNvSpPr>
            <a:spLocks noGrp="1"/>
          </p:cNvSpPr>
          <p:nvPr>
            <p:ph type="title"/>
          </p:nvPr>
        </p:nvSpPr>
        <p:spPr/>
        <p:txBody>
          <a:bodyPr/>
          <a:lstStyle/>
          <a:p>
            <a:r>
              <a:rPr lang="en-US"/>
              <a:t>Click to edit Master title style</a:t>
            </a:r>
            <a:endParaRPr lang="en-AE"/>
          </a:p>
        </p:txBody>
      </p:sp>
      <p:sp>
        <p:nvSpPr>
          <p:cNvPr id="3" name="Content Placeholder 2">
            <a:extLst>
              <a:ext uri="{FF2B5EF4-FFF2-40B4-BE49-F238E27FC236}">
                <a16:creationId xmlns:a16="http://schemas.microsoft.com/office/drawing/2014/main" id="{F51C56BB-DCE4-A30B-86F6-B96417779BF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4" name="Date Placeholder 3">
            <a:extLst>
              <a:ext uri="{FF2B5EF4-FFF2-40B4-BE49-F238E27FC236}">
                <a16:creationId xmlns:a16="http://schemas.microsoft.com/office/drawing/2014/main" id="{13C854AF-4FF9-75F7-2652-47B3C2A30214}"/>
              </a:ext>
            </a:extLst>
          </p:cNvPr>
          <p:cNvSpPr>
            <a:spLocks noGrp="1"/>
          </p:cNvSpPr>
          <p:nvPr>
            <p:ph type="dt" sz="half" idx="10"/>
          </p:nvPr>
        </p:nvSpPr>
        <p:spPr/>
        <p:txBody>
          <a:bodyPr/>
          <a:lstStyle/>
          <a:p>
            <a:fld id="{5A2EB617-DFBF-4C5D-895D-EEAA41E3AB7D}" type="datetimeFigureOut">
              <a:rPr lang="en-AE" smtClean="0"/>
              <a:t>12/08/2022</a:t>
            </a:fld>
            <a:endParaRPr lang="en-AE"/>
          </a:p>
        </p:txBody>
      </p:sp>
      <p:sp>
        <p:nvSpPr>
          <p:cNvPr id="5" name="Footer Placeholder 4">
            <a:extLst>
              <a:ext uri="{FF2B5EF4-FFF2-40B4-BE49-F238E27FC236}">
                <a16:creationId xmlns:a16="http://schemas.microsoft.com/office/drawing/2014/main" id="{8C695977-A37C-8457-5C62-2C34DB76565D}"/>
              </a:ext>
            </a:extLst>
          </p:cNvPr>
          <p:cNvSpPr>
            <a:spLocks noGrp="1"/>
          </p:cNvSpPr>
          <p:nvPr>
            <p:ph type="ftr" sz="quarter" idx="11"/>
          </p:nvPr>
        </p:nvSpPr>
        <p:spPr/>
        <p:txBody>
          <a:bodyPr/>
          <a:lstStyle/>
          <a:p>
            <a:endParaRPr lang="en-AE"/>
          </a:p>
        </p:txBody>
      </p:sp>
      <p:sp>
        <p:nvSpPr>
          <p:cNvPr id="6" name="Slide Number Placeholder 5">
            <a:extLst>
              <a:ext uri="{FF2B5EF4-FFF2-40B4-BE49-F238E27FC236}">
                <a16:creationId xmlns:a16="http://schemas.microsoft.com/office/drawing/2014/main" id="{712E4B38-6F6F-E37D-9A23-3C2B28ABBA7F}"/>
              </a:ext>
            </a:extLst>
          </p:cNvPr>
          <p:cNvSpPr>
            <a:spLocks noGrp="1"/>
          </p:cNvSpPr>
          <p:nvPr>
            <p:ph type="sldNum" sz="quarter" idx="12"/>
          </p:nvPr>
        </p:nvSpPr>
        <p:spPr/>
        <p:txBody>
          <a:bodyPr/>
          <a:lstStyle/>
          <a:p>
            <a:fld id="{014D29A7-1273-48CC-8569-E982532CD867}" type="slidenum">
              <a:rPr lang="en-AE" smtClean="0"/>
              <a:t>‹#›</a:t>
            </a:fld>
            <a:endParaRPr lang="en-AE"/>
          </a:p>
        </p:txBody>
      </p:sp>
    </p:spTree>
    <p:extLst>
      <p:ext uri="{BB962C8B-B14F-4D97-AF65-F5344CB8AC3E}">
        <p14:creationId xmlns:p14="http://schemas.microsoft.com/office/powerpoint/2010/main" val="10048180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453BC4-6EA8-0A01-FEB0-33B87A43ACC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E"/>
          </a:p>
        </p:txBody>
      </p:sp>
      <p:sp>
        <p:nvSpPr>
          <p:cNvPr id="3" name="Text Placeholder 2">
            <a:extLst>
              <a:ext uri="{FF2B5EF4-FFF2-40B4-BE49-F238E27FC236}">
                <a16:creationId xmlns:a16="http://schemas.microsoft.com/office/drawing/2014/main" id="{C8A51DE9-07AB-0A4D-EB19-462CD17BDF1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D826F6E-9DC0-2C27-FF00-97784583E49F}"/>
              </a:ext>
            </a:extLst>
          </p:cNvPr>
          <p:cNvSpPr>
            <a:spLocks noGrp="1"/>
          </p:cNvSpPr>
          <p:nvPr>
            <p:ph type="dt" sz="half" idx="10"/>
          </p:nvPr>
        </p:nvSpPr>
        <p:spPr/>
        <p:txBody>
          <a:bodyPr/>
          <a:lstStyle/>
          <a:p>
            <a:fld id="{5A2EB617-DFBF-4C5D-895D-EEAA41E3AB7D}" type="datetimeFigureOut">
              <a:rPr lang="en-AE" smtClean="0"/>
              <a:t>12/08/2022</a:t>
            </a:fld>
            <a:endParaRPr lang="en-AE"/>
          </a:p>
        </p:txBody>
      </p:sp>
      <p:sp>
        <p:nvSpPr>
          <p:cNvPr id="5" name="Footer Placeholder 4">
            <a:extLst>
              <a:ext uri="{FF2B5EF4-FFF2-40B4-BE49-F238E27FC236}">
                <a16:creationId xmlns:a16="http://schemas.microsoft.com/office/drawing/2014/main" id="{A9EF8913-7FBE-5E04-C00B-9445F1848C32}"/>
              </a:ext>
            </a:extLst>
          </p:cNvPr>
          <p:cNvSpPr>
            <a:spLocks noGrp="1"/>
          </p:cNvSpPr>
          <p:nvPr>
            <p:ph type="ftr" sz="quarter" idx="11"/>
          </p:nvPr>
        </p:nvSpPr>
        <p:spPr/>
        <p:txBody>
          <a:bodyPr/>
          <a:lstStyle/>
          <a:p>
            <a:endParaRPr lang="en-AE"/>
          </a:p>
        </p:txBody>
      </p:sp>
      <p:sp>
        <p:nvSpPr>
          <p:cNvPr id="6" name="Slide Number Placeholder 5">
            <a:extLst>
              <a:ext uri="{FF2B5EF4-FFF2-40B4-BE49-F238E27FC236}">
                <a16:creationId xmlns:a16="http://schemas.microsoft.com/office/drawing/2014/main" id="{42CFD91C-25AC-F882-7ADA-2EB9DA2AC246}"/>
              </a:ext>
            </a:extLst>
          </p:cNvPr>
          <p:cNvSpPr>
            <a:spLocks noGrp="1"/>
          </p:cNvSpPr>
          <p:nvPr>
            <p:ph type="sldNum" sz="quarter" idx="12"/>
          </p:nvPr>
        </p:nvSpPr>
        <p:spPr/>
        <p:txBody>
          <a:bodyPr/>
          <a:lstStyle/>
          <a:p>
            <a:fld id="{014D29A7-1273-48CC-8569-E982532CD867}" type="slidenum">
              <a:rPr lang="en-AE" smtClean="0"/>
              <a:t>‹#›</a:t>
            </a:fld>
            <a:endParaRPr lang="en-AE"/>
          </a:p>
        </p:txBody>
      </p:sp>
    </p:spTree>
    <p:extLst>
      <p:ext uri="{BB962C8B-B14F-4D97-AF65-F5344CB8AC3E}">
        <p14:creationId xmlns:p14="http://schemas.microsoft.com/office/powerpoint/2010/main" val="9448924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0DC19E-D1B0-A647-44F8-99599683C434}"/>
              </a:ext>
            </a:extLst>
          </p:cNvPr>
          <p:cNvSpPr>
            <a:spLocks noGrp="1"/>
          </p:cNvSpPr>
          <p:nvPr>
            <p:ph type="title"/>
          </p:nvPr>
        </p:nvSpPr>
        <p:spPr/>
        <p:txBody>
          <a:bodyPr/>
          <a:lstStyle/>
          <a:p>
            <a:r>
              <a:rPr lang="en-US"/>
              <a:t>Click to edit Master title style</a:t>
            </a:r>
            <a:endParaRPr lang="en-AE"/>
          </a:p>
        </p:txBody>
      </p:sp>
      <p:sp>
        <p:nvSpPr>
          <p:cNvPr id="3" name="Content Placeholder 2">
            <a:extLst>
              <a:ext uri="{FF2B5EF4-FFF2-40B4-BE49-F238E27FC236}">
                <a16:creationId xmlns:a16="http://schemas.microsoft.com/office/drawing/2014/main" id="{881B9010-5994-3798-C4F8-C6D92087EBA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4" name="Content Placeholder 3">
            <a:extLst>
              <a:ext uri="{FF2B5EF4-FFF2-40B4-BE49-F238E27FC236}">
                <a16:creationId xmlns:a16="http://schemas.microsoft.com/office/drawing/2014/main" id="{77433698-F7D0-FF29-91CD-27520582CBD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5" name="Date Placeholder 4">
            <a:extLst>
              <a:ext uri="{FF2B5EF4-FFF2-40B4-BE49-F238E27FC236}">
                <a16:creationId xmlns:a16="http://schemas.microsoft.com/office/drawing/2014/main" id="{7DAB0F50-1DBC-8F0D-9459-1534358CECC4}"/>
              </a:ext>
            </a:extLst>
          </p:cNvPr>
          <p:cNvSpPr>
            <a:spLocks noGrp="1"/>
          </p:cNvSpPr>
          <p:nvPr>
            <p:ph type="dt" sz="half" idx="10"/>
          </p:nvPr>
        </p:nvSpPr>
        <p:spPr/>
        <p:txBody>
          <a:bodyPr/>
          <a:lstStyle/>
          <a:p>
            <a:fld id="{5A2EB617-DFBF-4C5D-895D-EEAA41E3AB7D}" type="datetimeFigureOut">
              <a:rPr lang="en-AE" smtClean="0"/>
              <a:t>12/08/2022</a:t>
            </a:fld>
            <a:endParaRPr lang="en-AE"/>
          </a:p>
        </p:txBody>
      </p:sp>
      <p:sp>
        <p:nvSpPr>
          <p:cNvPr id="6" name="Footer Placeholder 5">
            <a:extLst>
              <a:ext uri="{FF2B5EF4-FFF2-40B4-BE49-F238E27FC236}">
                <a16:creationId xmlns:a16="http://schemas.microsoft.com/office/drawing/2014/main" id="{556C23EA-468F-04EE-4508-DD78A722ADDC}"/>
              </a:ext>
            </a:extLst>
          </p:cNvPr>
          <p:cNvSpPr>
            <a:spLocks noGrp="1"/>
          </p:cNvSpPr>
          <p:nvPr>
            <p:ph type="ftr" sz="quarter" idx="11"/>
          </p:nvPr>
        </p:nvSpPr>
        <p:spPr/>
        <p:txBody>
          <a:bodyPr/>
          <a:lstStyle/>
          <a:p>
            <a:endParaRPr lang="en-AE"/>
          </a:p>
        </p:txBody>
      </p:sp>
      <p:sp>
        <p:nvSpPr>
          <p:cNvPr id="7" name="Slide Number Placeholder 6">
            <a:extLst>
              <a:ext uri="{FF2B5EF4-FFF2-40B4-BE49-F238E27FC236}">
                <a16:creationId xmlns:a16="http://schemas.microsoft.com/office/drawing/2014/main" id="{45AC8141-9837-01D6-F2FB-651398A10DE9}"/>
              </a:ext>
            </a:extLst>
          </p:cNvPr>
          <p:cNvSpPr>
            <a:spLocks noGrp="1"/>
          </p:cNvSpPr>
          <p:nvPr>
            <p:ph type="sldNum" sz="quarter" idx="12"/>
          </p:nvPr>
        </p:nvSpPr>
        <p:spPr/>
        <p:txBody>
          <a:bodyPr/>
          <a:lstStyle/>
          <a:p>
            <a:fld id="{014D29A7-1273-48CC-8569-E982532CD867}" type="slidenum">
              <a:rPr lang="en-AE" smtClean="0"/>
              <a:t>‹#›</a:t>
            </a:fld>
            <a:endParaRPr lang="en-AE"/>
          </a:p>
        </p:txBody>
      </p:sp>
    </p:spTree>
    <p:extLst>
      <p:ext uri="{BB962C8B-B14F-4D97-AF65-F5344CB8AC3E}">
        <p14:creationId xmlns:p14="http://schemas.microsoft.com/office/powerpoint/2010/main" val="442226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3804C9-4956-D754-2FD9-AB7E46F0E8A8}"/>
              </a:ext>
            </a:extLst>
          </p:cNvPr>
          <p:cNvSpPr>
            <a:spLocks noGrp="1"/>
          </p:cNvSpPr>
          <p:nvPr>
            <p:ph type="title"/>
          </p:nvPr>
        </p:nvSpPr>
        <p:spPr>
          <a:xfrm>
            <a:off x="839788" y="365125"/>
            <a:ext cx="10515600" cy="1325563"/>
          </a:xfrm>
        </p:spPr>
        <p:txBody>
          <a:bodyPr/>
          <a:lstStyle/>
          <a:p>
            <a:r>
              <a:rPr lang="en-US"/>
              <a:t>Click to edit Master title style</a:t>
            </a:r>
            <a:endParaRPr lang="en-AE"/>
          </a:p>
        </p:txBody>
      </p:sp>
      <p:sp>
        <p:nvSpPr>
          <p:cNvPr id="3" name="Text Placeholder 2">
            <a:extLst>
              <a:ext uri="{FF2B5EF4-FFF2-40B4-BE49-F238E27FC236}">
                <a16:creationId xmlns:a16="http://schemas.microsoft.com/office/drawing/2014/main" id="{3D72D49B-6E32-597D-D37B-B33C3935CD9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0A9E047-9140-9612-9E26-CCF3F7CE2ED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5" name="Text Placeholder 4">
            <a:extLst>
              <a:ext uri="{FF2B5EF4-FFF2-40B4-BE49-F238E27FC236}">
                <a16:creationId xmlns:a16="http://schemas.microsoft.com/office/drawing/2014/main" id="{10331E0B-8368-430B-B3E8-85FA1F79E1C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5B03304-871A-CFBB-A5C9-9384BC88B30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7" name="Date Placeholder 6">
            <a:extLst>
              <a:ext uri="{FF2B5EF4-FFF2-40B4-BE49-F238E27FC236}">
                <a16:creationId xmlns:a16="http://schemas.microsoft.com/office/drawing/2014/main" id="{8059F44F-A2E2-EE1E-FC4E-2B947322009C}"/>
              </a:ext>
            </a:extLst>
          </p:cNvPr>
          <p:cNvSpPr>
            <a:spLocks noGrp="1"/>
          </p:cNvSpPr>
          <p:nvPr>
            <p:ph type="dt" sz="half" idx="10"/>
          </p:nvPr>
        </p:nvSpPr>
        <p:spPr/>
        <p:txBody>
          <a:bodyPr/>
          <a:lstStyle/>
          <a:p>
            <a:fld id="{5A2EB617-DFBF-4C5D-895D-EEAA41E3AB7D}" type="datetimeFigureOut">
              <a:rPr lang="en-AE" smtClean="0"/>
              <a:t>12/08/2022</a:t>
            </a:fld>
            <a:endParaRPr lang="en-AE"/>
          </a:p>
        </p:txBody>
      </p:sp>
      <p:sp>
        <p:nvSpPr>
          <p:cNvPr id="8" name="Footer Placeholder 7">
            <a:extLst>
              <a:ext uri="{FF2B5EF4-FFF2-40B4-BE49-F238E27FC236}">
                <a16:creationId xmlns:a16="http://schemas.microsoft.com/office/drawing/2014/main" id="{B3DAF6F8-33C5-6158-D9AB-C64365B021AB}"/>
              </a:ext>
            </a:extLst>
          </p:cNvPr>
          <p:cNvSpPr>
            <a:spLocks noGrp="1"/>
          </p:cNvSpPr>
          <p:nvPr>
            <p:ph type="ftr" sz="quarter" idx="11"/>
          </p:nvPr>
        </p:nvSpPr>
        <p:spPr/>
        <p:txBody>
          <a:bodyPr/>
          <a:lstStyle/>
          <a:p>
            <a:endParaRPr lang="en-AE"/>
          </a:p>
        </p:txBody>
      </p:sp>
      <p:sp>
        <p:nvSpPr>
          <p:cNvPr id="9" name="Slide Number Placeholder 8">
            <a:extLst>
              <a:ext uri="{FF2B5EF4-FFF2-40B4-BE49-F238E27FC236}">
                <a16:creationId xmlns:a16="http://schemas.microsoft.com/office/drawing/2014/main" id="{D713D30E-59BD-1DB0-D8A8-D8DEBF27D84F}"/>
              </a:ext>
            </a:extLst>
          </p:cNvPr>
          <p:cNvSpPr>
            <a:spLocks noGrp="1"/>
          </p:cNvSpPr>
          <p:nvPr>
            <p:ph type="sldNum" sz="quarter" idx="12"/>
          </p:nvPr>
        </p:nvSpPr>
        <p:spPr/>
        <p:txBody>
          <a:bodyPr/>
          <a:lstStyle/>
          <a:p>
            <a:fld id="{014D29A7-1273-48CC-8569-E982532CD867}" type="slidenum">
              <a:rPr lang="en-AE" smtClean="0"/>
              <a:t>‹#›</a:t>
            </a:fld>
            <a:endParaRPr lang="en-AE"/>
          </a:p>
        </p:txBody>
      </p:sp>
    </p:spTree>
    <p:extLst>
      <p:ext uri="{BB962C8B-B14F-4D97-AF65-F5344CB8AC3E}">
        <p14:creationId xmlns:p14="http://schemas.microsoft.com/office/powerpoint/2010/main" val="25079174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D2400B-7212-08F9-487D-11F3B90542BD}"/>
              </a:ext>
            </a:extLst>
          </p:cNvPr>
          <p:cNvSpPr>
            <a:spLocks noGrp="1"/>
          </p:cNvSpPr>
          <p:nvPr>
            <p:ph type="title"/>
          </p:nvPr>
        </p:nvSpPr>
        <p:spPr/>
        <p:txBody>
          <a:bodyPr/>
          <a:lstStyle/>
          <a:p>
            <a:r>
              <a:rPr lang="en-US"/>
              <a:t>Click to edit Master title style</a:t>
            </a:r>
            <a:endParaRPr lang="en-AE"/>
          </a:p>
        </p:txBody>
      </p:sp>
      <p:sp>
        <p:nvSpPr>
          <p:cNvPr id="3" name="Date Placeholder 2">
            <a:extLst>
              <a:ext uri="{FF2B5EF4-FFF2-40B4-BE49-F238E27FC236}">
                <a16:creationId xmlns:a16="http://schemas.microsoft.com/office/drawing/2014/main" id="{5358E315-5E0E-7F7C-426A-3A66EA8AE891}"/>
              </a:ext>
            </a:extLst>
          </p:cNvPr>
          <p:cNvSpPr>
            <a:spLocks noGrp="1"/>
          </p:cNvSpPr>
          <p:nvPr>
            <p:ph type="dt" sz="half" idx="10"/>
          </p:nvPr>
        </p:nvSpPr>
        <p:spPr/>
        <p:txBody>
          <a:bodyPr/>
          <a:lstStyle/>
          <a:p>
            <a:fld id="{5A2EB617-DFBF-4C5D-895D-EEAA41E3AB7D}" type="datetimeFigureOut">
              <a:rPr lang="en-AE" smtClean="0"/>
              <a:t>12/08/2022</a:t>
            </a:fld>
            <a:endParaRPr lang="en-AE"/>
          </a:p>
        </p:txBody>
      </p:sp>
      <p:sp>
        <p:nvSpPr>
          <p:cNvPr id="4" name="Footer Placeholder 3">
            <a:extLst>
              <a:ext uri="{FF2B5EF4-FFF2-40B4-BE49-F238E27FC236}">
                <a16:creationId xmlns:a16="http://schemas.microsoft.com/office/drawing/2014/main" id="{35D27E29-97AA-6CF6-F838-BED7762F8F38}"/>
              </a:ext>
            </a:extLst>
          </p:cNvPr>
          <p:cNvSpPr>
            <a:spLocks noGrp="1"/>
          </p:cNvSpPr>
          <p:nvPr>
            <p:ph type="ftr" sz="quarter" idx="11"/>
          </p:nvPr>
        </p:nvSpPr>
        <p:spPr/>
        <p:txBody>
          <a:bodyPr/>
          <a:lstStyle/>
          <a:p>
            <a:endParaRPr lang="en-AE"/>
          </a:p>
        </p:txBody>
      </p:sp>
      <p:sp>
        <p:nvSpPr>
          <p:cNvPr id="5" name="Slide Number Placeholder 4">
            <a:extLst>
              <a:ext uri="{FF2B5EF4-FFF2-40B4-BE49-F238E27FC236}">
                <a16:creationId xmlns:a16="http://schemas.microsoft.com/office/drawing/2014/main" id="{07E3F4E9-4D25-2698-A190-549A9712E4F5}"/>
              </a:ext>
            </a:extLst>
          </p:cNvPr>
          <p:cNvSpPr>
            <a:spLocks noGrp="1"/>
          </p:cNvSpPr>
          <p:nvPr>
            <p:ph type="sldNum" sz="quarter" idx="12"/>
          </p:nvPr>
        </p:nvSpPr>
        <p:spPr/>
        <p:txBody>
          <a:bodyPr/>
          <a:lstStyle/>
          <a:p>
            <a:fld id="{014D29A7-1273-48CC-8569-E982532CD867}" type="slidenum">
              <a:rPr lang="en-AE" smtClean="0"/>
              <a:t>‹#›</a:t>
            </a:fld>
            <a:endParaRPr lang="en-AE"/>
          </a:p>
        </p:txBody>
      </p:sp>
    </p:spTree>
    <p:extLst>
      <p:ext uri="{BB962C8B-B14F-4D97-AF65-F5344CB8AC3E}">
        <p14:creationId xmlns:p14="http://schemas.microsoft.com/office/powerpoint/2010/main" val="21058034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BD91E67-8E4F-11DB-5616-4C35FD0958A3}"/>
              </a:ext>
            </a:extLst>
          </p:cNvPr>
          <p:cNvSpPr>
            <a:spLocks noGrp="1"/>
          </p:cNvSpPr>
          <p:nvPr>
            <p:ph type="dt" sz="half" idx="10"/>
          </p:nvPr>
        </p:nvSpPr>
        <p:spPr/>
        <p:txBody>
          <a:bodyPr/>
          <a:lstStyle/>
          <a:p>
            <a:fld id="{5A2EB617-DFBF-4C5D-895D-EEAA41E3AB7D}" type="datetimeFigureOut">
              <a:rPr lang="en-AE" smtClean="0"/>
              <a:t>12/08/2022</a:t>
            </a:fld>
            <a:endParaRPr lang="en-AE"/>
          </a:p>
        </p:txBody>
      </p:sp>
      <p:sp>
        <p:nvSpPr>
          <p:cNvPr id="3" name="Footer Placeholder 2">
            <a:extLst>
              <a:ext uri="{FF2B5EF4-FFF2-40B4-BE49-F238E27FC236}">
                <a16:creationId xmlns:a16="http://schemas.microsoft.com/office/drawing/2014/main" id="{0ED42CDB-758C-C01B-3F7E-B9967A09EA83}"/>
              </a:ext>
            </a:extLst>
          </p:cNvPr>
          <p:cNvSpPr>
            <a:spLocks noGrp="1"/>
          </p:cNvSpPr>
          <p:nvPr>
            <p:ph type="ftr" sz="quarter" idx="11"/>
          </p:nvPr>
        </p:nvSpPr>
        <p:spPr/>
        <p:txBody>
          <a:bodyPr/>
          <a:lstStyle/>
          <a:p>
            <a:endParaRPr lang="en-AE"/>
          </a:p>
        </p:txBody>
      </p:sp>
      <p:sp>
        <p:nvSpPr>
          <p:cNvPr id="4" name="Slide Number Placeholder 3">
            <a:extLst>
              <a:ext uri="{FF2B5EF4-FFF2-40B4-BE49-F238E27FC236}">
                <a16:creationId xmlns:a16="http://schemas.microsoft.com/office/drawing/2014/main" id="{2AFEEBFE-334D-7489-5E72-89B0F9BCA88E}"/>
              </a:ext>
            </a:extLst>
          </p:cNvPr>
          <p:cNvSpPr>
            <a:spLocks noGrp="1"/>
          </p:cNvSpPr>
          <p:nvPr>
            <p:ph type="sldNum" sz="quarter" idx="12"/>
          </p:nvPr>
        </p:nvSpPr>
        <p:spPr/>
        <p:txBody>
          <a:bodyPr/>
          <a:lstStyle/>
          <a:p>
            <a:fld id="{014D29A7-1273-48CC-8569-E982532CD867}" type="slidenum">
              <a:rPr lang="en-AE" smtClean="0"/>
              <a:t>‹#›</a:t>
            </a:fld>
            <a:endParaRPr lang="en-AE"/>
          </a:p>
        </p:txBody>
      </p:sp>
    </p:spTree>
    <p:extLst>
      <p:ext uri="{BB962C8B-B14F-4D97-AF65-F5344CB8AC3E}">
        <p14:creationId xmlns:p14="http://schemas.microsoft.com/office/powerpoint/2010/main" val="5978303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0244CA-9BCE-BE68-8370-C1D4625661E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E"/>
          </a:p>
        </p:txBody>
      </p:sp>
      <p:sp>
        <p:nvSpPr>
          <p:cNvPr id="3" name="Content Placeholder 2">
            <a:extLst>
              <a:ext uri="{FF2B5EF4-FFF2-40B4-BE49-F238E27FC236}">
                <a16:creationId xmlns:a16="http://schemas.microsoft.com/office/drawing/2014/main" id="{DB77F20C-88C3-4A38-10E4-DBE9482D68B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4" name="Text Placeholder 3">
            <a:extLst>
              <a:ext uri="{FF2B5EF4-FFF2-40B4-BE49-F238E27FC236}">
                <a16:creationId xmlns:a16="http://schemas.microsoft.com/office/drawing/2014/main" id="{1EF82394-0959-77AC-D4FE-24C14ED33C3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686BFDE-130F-07DF-391D-562B8A713885}"/>
              </a:ext>
            </a:extLst>
          </p:cNvPr>
          <p:cNvSpPr>
            <a:spLocks noGrp="1"/>
          </p:cNvSpPr>
          <p:nvPr>
            <p:ph type="dt" sz="half" idx="10"/>
          </p:nvPr>
        </p:nvSpPr>
        <p:spPr/>
        <p:txBody>
          <a:bodyPr/>
          <a:lstStyle/>
          <a:p>
            <a:fld id="{5A2EB617-DFBF-4C5D-895D-EEAA41E3AB7D}" type="datetimeFigureOut">
              <a:rPr lang="en-AE" smtClean="0"/>
              <a:t>12/08/2022</a:t>
            </a:fld>
            <a:endParaRPr lang="en-AE"/>
          </a:p>
        </p:txBody>
      </p:sp>
      <p:sp>
        <p:nvSpPr>
          <p:cNvPr id="6" name="Footer Placeholder 5">
            <a:extLst>
              <a:ext uri="{FF2B5EF4-FFF2-40B4-BE49-F238E27FC236}">
                <a16:creationId xmlns:a16="http://schemas.microsoft.com/office/drawing/2014/main" id="{4162889A-6CA6-1B64-A3F5-CE42727C7CD0}"/>
              </a:ext>
            </a:extLst>
          </p:cNvPr>
          <p:cNvSpPr>
            <a:spLocks noGrp="1"/>
          </p:cNvSpPr>
          <p:nvPr>
            <p:ph type="ftr" sz="quarter" idx="11"/>
          </p:nvPr>
        </p:nvSpPr>
        <p:spPr/>
        <p:txBody>
          <a:bodyPr/>
          <a:lstStyle/>
          <a:p>
            <a:endParaRPr lang="en-AE"/>
          </a:p>
        </p:txBody>
      </p:sp>
      <p:sp>
        <p:nvSpPr>
          <p:cNvPr id="7" name="Slide Number Placeholder 6">
            <a:extLst>
              <a:ext uri="{FF2B5EF4-FFF2-40B4-BE49-F238E27FC236}">
                <a16:creationId xmlns:a16="http://schemas.microsoft.com/office/drawing/2014/main" id="{7A6D6A5E-9A7A-6DEA-8BAB-9729D4294A2D}"/>
              </a:ext>
            </a:extLst>
          </p:cNvPr>
          <p:cNvSpPr>
            <a:spLocks noGrp="1"/>
          </p:cNvSpPr>
          <p:nvPr>
            <p:ph type="sldNum" sz="quarter" idx="12"/>
          </p:nvPr>
        </p:nvSpPr>
        <p:spPr/>
        <p:txBody>
          <a:bodyPr/>
          <a:lstStyle/>
          <a:p>
            <a:fld id="{014D29A7-1273-48CC-8569-E982532CD867}" type="slidenum">
              <a:rPr lang="en-AE" smtClean="0"/>
              <a:t>‹#›</a:t>
            </a:fld>
            <a:endParaRPr lang="en-AE"/>
          </a:p>
        </p:txBody>
      </p:sp>
    </p:spTree>
    <p:extLst>
      <p:ext uri="{BB962C8B-B14F-4D97-AF65-F5344CB8AC3E}">
        <p14:creationId xmlns:p14="http://schemas.microsoft.com/office/powerpoint/2010/main" val="8245993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962E42-1BFF-0C43-4391-649F99ECE29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E"/>
          </a:p>
        </p:txBody>
      </p:sp>
      <p:sp>
        <p:nvSpPr>
          <p:cNvPr id="3" name="Picture Placeholder 2">
            <a:extLst>
              <a:ext uri="{FF2B5EF4-FFF2-40B4-BE49-F238E27FC236}">
                <a16:creationId xmlns:a16="http://schemas.microsoft.com/office/drawing/2014/main" id="{A29BD4B4-EB63-A11D-405A-2C80FBE25AA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E"/>
          </a:p>
        </p:txBody>
      </p:sp>
      <p:sp>
        <p:nvSpPr>
          <p:cNvPr id="4" name="Text Placeholder 3">
            <a:extLst>
              <a:ext uri="{FF2B5EF4-FFF2-40B4-BE49-F238E27FC236}">
                <a16:creationId xmlns:a16="http://schemas.microsoft.com/office/drawing/2014/main" id="{24D016BE-1208-BEE1-C410-859A8518035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3130CF0-3082-8875-0762-156191053EE9}"/>
              </a:ext>
            </a:extLst>
          </p:cNvPr>
          <p:cNvSpPr>
            <a:spLocks noGrp="1"/>
          </p:cNvSpPr>
          <p:nvPr>
            <p:ph type="dt" sz="half" idx="10"/>
          </p:nvPr>
        </p:nvSpPr>
        <p:spPr/>
        <p:txBody>
          <a:bodyPr/>
          <a:lstStyle/>
          <a:p>
            <a:fld id="{5A2EB617-DFBF-4C5D-895D-EEAA41E3AB7D}" type="datetimeFigureOut">
              <a:rPr lang="en-AE" smtClean="0"/>
              <a:t>12/08/2022</a:t>
            </a:fld>
            <a:endParaRPr lang="en-AE"/>
          </a:p>
        </p:txBody>
      </p:sp>
      <p:sp>
        <p:nvSpPr>
          <p:cNvPr id="6" name="Footer Placeholder 5">
            <a:extLst>
              <a:ext uri="{FF2B5EF4-FFF2-40B4-BE49-F238E27FC236}">
                <a16:creationId xmlns:a16="http://schemas.microsoft.com/office/drawing/2014/main" id="{ACDF7059-67CB-4753-280B-F94A5D4E42DC}"/>
              </a:ext>
            </a:extLst>
          </p:cNvPr>
          <p:cNvSpPr>
            <a:spLocks noGrp="1"/>
          </p:cNvSpPr>
          <p:nvPr>
            <p:ph type="ftr" sz="quarter" idx="11"/>
          </p:nvPr>
        </p:nvSpPr>
        <p:spPr/>
        <p:txBody>
          <a:bodyPr/>
          <a:lstStyle/>
          <a:p>
            <a:endParaRPr lang="en-AE"/>
          </a:p>
        </p:txBody>
      </p:sp>
      <p:sp>
        <p:nvSpPr>
          <p:cNvPr id="7" name="Slide Number Placeholder 6">
            <a:extLst>
              <a:ext uri="{FF2B5EF4-FFF2-40B4-BE49-F238E27FC236}">
                <a16:creationId xmlns:a16="http://schemas.microsoft.com/office/drawing/2014/main" id="{3072423C-D84C-C036-55A0-76C8ACC228FC}"/>
              </a:ext>
            </a:extLst>
          </p:cNvPr>
          <p:cNvSpPr>
            <a:spLocks noGrp="1"/>
          </p:cNvSpPr>
          <p:nvPr>
            <p:ph type="sldNum" sz="quarter" idx="12"/>
          </p:nvPr>
        </p:nvSpPr>
        <p:spPr/>
        <p:txBody>
          <a:bodyPr/>
          <a:lstStyle/>
          <a:p>
            <a:fld id="{014D29A7-1273-48CC-8569-E982532CD867}" type="slidenum">
              <a:rPr lang="en-AE" smtClean="0"/>
              <a:t>‹#›</a:t>
            </a:fld>
            <a:endParaRPr lang="en-AE"/>
          </a:p>
        </p:txBody>
      </p:sp>
    </p:spTree>
    <p:extLst>
      <p:ext uri="{BB962C8B-B14F-4D97-AF65-F5344CB8AC3E}">
        <p14:creationId xmlns:p14="http://schemas.microsoft.com/office/powerpoint/2010/main" val="38012405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8097D7B-8D21-2859-041B-EF4470B6702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E"/>
          </a:p>
        </p:txBody>
      </p:sp>
      <p:sp>
        <p:nvSpPr>
          <p:cNvPr id="3" name="Text Placeholder 2">
            <a:extLst>
              <a:ext uri="{FF2B5EF4-FFF2-40B4-BE49-F238E27FC236}">
                <a16:creationId xmlns:a16="http://schemas.microsoft.com/office/drawing/2014/main" id="{AE9A0BEB-6036-4FE4-8ADC-D747967547C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4" name="Date Placeholder 3">
            <a:extLst>
              <a:ext uri="{FF2B5EF4-FFF2-40B4-BE49-F238E27FC236}">
                <a16:creationId xmlns:a16="http://schemas.microsoft.com/office/drawing/2014/main" id="{E59579AA-1D64-DC91-6E93-D3F3E51D078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A2EB617-DFBF-4C5D-895D-EEAA41E3AB7D}" type="datetimeFigureOut">
              <a:rPr lang="en-AE" smtClean="0"/>
              <a:t>12/08/2022</a:t>
            </a:fld>
            <a:endParaRPr lang="en-AE"/>
          </a:p>
        </p:txBody>
      </p:sp>
      <p:sp>
        <p:nvSpPr>
          <p:cNvPr id="5" name="Footer Placeholder 4">
            <a:extLst>
              <a:ext uri="{FF2B5EF4-FFF2-40B4-BE49-F238E27FC236}">
                <a16:creationId xmlns:a16="http://schemas.microsoft.com/office/drawing/2014/main" id="{09F797C7-E787-B0E3-A0DA-BEE745EBD95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E"/>
          </a:p>
        </p:txBody>
      </p:sp>
      <p:sp>
        <p:nvSpPr>
          <p:cNvPr id="6" name="Slide Number Placeholder 5">
            <a:extLst>
              <a:ext uri="{FF2B5EF4-FFF2-40B4-BE49-F238E27FC236}">
                <a16:creationId xmlns:a16="http://schemas.microsoft.com/office/drawing/2014/main" id="{9FF69E59-1689-7565-2FF3-E3DE03D1130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14D29A7-1273-48CC-8569-E982532CD867}" type="slidenum">
              <a:rPr lang="en-AE" smtClean="0"/>
              <a:t>‹#›</a:t>
            </a:fld>
            <a:endParaRPr lang="en-AE"/>
          </a:p>
        </p:txBody>
      </p:sp>
    </p:spTree>
    <p:extLst>
      <p:ext uri="{BB962C8B-B14F-4D97-AF65-F5344CB8AC3E}">
        <p14:creationId xmlns:p14="http://schemas.microsoft.com/office/powerpoint/2010/main" val="15238457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Layout" Target="../slideLayouts/slideLayout13.xml"/><Relationship Id="rId4" Type="http://schemas.openxmlformats.org/officeDocument/2006/relationships/image" Target="../media/image22.jpe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4.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4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45.xml.rels><?xml version="1.0" encoding="UTF-8" standalone="yes"?>
<Relationships xmlns="http://schemas.openxmlformats.org/package/2006/relationships"><Relationship Id="rId3" Type="http://schemas.openxmlformats.org/officeDocument/2006/relationships/hyperlink" Target="https://aka.ms/DataVisualizationFundamentals" TargetMode="External"/><Relationship Id="rId2" Type="http://schemas.openxmlformats.org/officeDocument/2006/relationships/hyperlink" Target="https://aka.ms/DataExplorationAndAnalysis" TargetMode="Externa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4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69.emf"/><Relationship Id="rId2" Type="http://schemas.openxmlformats.org/officeDocument/2006/relationships/image" Target="../media/image68.png"/><Relationship Id="rId1" Type="http://schemas.openxmlformats.org/officeDocument/2006/relationships/slideLayout" Target="../slideLayouts/slideLayout16.xml"/><Relationship Id="rId5" Type="http://schemas.openxmlformats.org/officeDocument/2006/relationships/image" Target="../media/image71.png"/><Relationship Id="rId4" Type="http://schemas.openxmlformats.org/officeDocument/2006/relationships/image" Target="../media/image70.emf"/></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32.jpe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D2D1CC92-D76A-5ADE-186E-E1282C7C5795}"/>
              </a:ext>
            </a:extLst>
          </p:cNvPr>
          <p:cNvPicPr>
            <a:picLocks noGrp="1" noChangeAspect="1"/>
          </p:cNvPicPr>
          <p:nvPr>
            <p:ph idx="1"/>
          </p:nvPr>
        </p:nvPicPr>
        <p:blipFill>
          <a:blip r:embed="rId2"/>
          <a:stretch>
            <a:fillRect/>
          </a:stretch>
        </p:blipFill>
        <p:spPr>
          <a:xfrm>
            <a:off x="0" y="2254"/>
            <a:ext cx="12192000" cy="6853491"/>
          </a:xfrm>
          <a:prstGeom prst="rect">
            <a:avLst/>
          </a:prstGeom>
        </p:spPr>
      </p:pic>
    </p:spTree>
    <p:extLst>
      <p:ext uri="{BB962C8B-B14F-4D97-AF65-F5344CB8AC3E}">
        <p14:creationId xmlns:p14="http://schemas.microsoft.com/office/powerpoint/2010/main" val="29672690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3E19035-A882-0447-8B56-229A64825374}"/>
              </a:ext>
            </a:extLst>
          </p:cNvPr>
          <p:cNvSpPr>
            <a:spLocks noGrp="1"/>
          </p:cNvSpPr>
          <p:nvPr>
            <p:ph type="title"/>
          </p:nvPr>
        </p:nvSpPr>
        <p:spPr>
          <a:xfrm>
            <a:off x="269302" y="2629243"/>
            <a:ext cx="10973960" cy="866311"/>
          </a:xfrm>
        </p:spPr>
        <p:txBody>
          <a:bodyPr>
            <a:normAutofit fontScale="90000"/>
          </a:bodyPr>
          <a:lstStyle/>
          <a:p>
            <a:r>
              <a:rPr lang="en-US" sz="5250" dirty="0">
                <a:solidFill>
                  <a:schemeClr val="accent5"/>
                </a:solidFill>
                <a:latin typeface="Segoe UI"/>
                <a:cs typeface="Segoe UI"/>
              </a:rPr>
              <a:t>Last time, we explored the first stage in the DS lifecycle - Data cleaning &amp; preprocessing</a:t>
            </a:r>
            <a:endParaRPr lang="en-US" dirty="0">
              <a:solidFill>
                <a:schemeClr val="accent5"/>
              </a:solidFill>
            </a:endParaRPr>
          </a:p>
        </p:txBody>
      </p:sp>
    </p:spTree>
    <p:extLst>
      <p:ext uri="{BB962C8B-B14F-4D97-AF65-F5344CB8AC3E}">
        <p14:creationId xmlns:p14="http://schemas.microsoft.com/office/powerpoint/2010/main" val="15640869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068F7-D970-AE6D-1B4E-52974D78C778}"/>
              </a:ext>
            </a:extLst>
          </p:cNvPr>
          <p:cNvSpPr>
            <a:spLocks noGrp="1"/>
          </p:cNvSpPr>
          <p:nvPr>
            <p:ph type="title"/>
          </p:nvPr>
        </p:nvSpPr>
        <p:spPr/>
        <p:txBody>
          <a:bodyPr>
            <a:normAutofit/>
          </a:bodyPr>
          <a:lstStyle/>
          <a:p>
            <a:r>
              <a:rPr lang="en-US" dirty="0"/>
              <a:t>Steps - Data cleaning</a:t>
            </a:r>
            <a:endParaRPr lang="en-AE" dirty="0"/>
          </a:p>
        </p:txBody>
      </p:sp>
      <p:sp>
        <p:nvSpPr>
          <p:cNvPr id="3" name="Content Placeholder 2">
            <a:extLst>
              <a:ext uri="{FF2B5EF4-FFF2-40B4-BE49-F238E27FC236}">
                <a16:creationId xmlns:a16="http://schemas.microsoft.com/office/drawing/2014/main" id="{03157087-4B47-BE72-65D8-4119A85CE38D}"/>
              </a:ext>
            </a:extLst>
          </p:cNvPr>
          <p:cNvSpPr>
            <a:spLocks noGrp="1"/>
          </p:cNvSpPr>
          <p:nvPr>
            <p:ph idx="1"/>
          </p:nvPr>
        </p:nvSpPr>
        <p:spPr>
          <a:xfrm>
            <a:off x="838199" y="1825625"/>
            <a:ext cx="11418455" cy="4351338"/>
          </a:xfrm>
        </p:spPr>
        <p:txBody>
          <a:bodyPr/>
          <a:lstStyle/>
          <a:p>
            <a:pPr marL="0" indent="0">
              <a:buNone/>
            </a:pPr>
            <a:r>
              <a:rPr lang="en-US" sz="2400" dirty="0"/>
              <a:t>Data should be preprocessed and cleaned to get rid of noisy data.</a:t>
            </a:r>
          </a:p>
          <a:p>
            <a:pPr marL="0" indent="0">
              <a:buNone/>
            </a:pPr>
            <a:endParaRPr lang="en-US" sz="2400" dirty="0"/>
          </a:p>
          <a:p>
            <a:pPr marL="0" indent="0">
              <a:buNone/>
            </a:pPr>
            <a:r>
              <a:rPr lang="en-US" sz="2400" dirty="0"/>
              <a:t>We collected our data, inspected it, then had to clean it. The steps taken to clean our data include: </a:t>
            </a:r>
          </a:p>
          <a:p>
            <a:r>
              <a:rPr lang="en-US" sz="2400" dirty="0"/>
              <a:t>Dealing with missing data</a:t>
            </a:r>
          </a:p>
          <a:p>
            <a:r>
              <a:rPr lang="en-US" sz="2400" dirty="0"/>
              <a:t>Removing unused columns</a:t>
            </a:r>
          </a:p>
          <a:p>
            <a:r>
              <a:rPr lang="en-US" sz="2400" dirty="0"/>
              <a:t>Converting categorical into categorical numerical data</a:t>
            </a:r>
          </a:p>
          <a:p>
            <a:r>
              <a:rPr lang="en-US" sz="2400" dirty="0"/>
              <a:t>Normalization: standardize data ranges for all features (between 0 &amp; 1) – Min-max normalization</a:t>
            </a:r>
          </a:p>
          <a:p>
            <a:endParaRPr lang="en-AE" dirty="0"/>
          </a:p>
        </p:txBody>
      </p:sp>
    </p:spTree>
    <p:extLst>
      <p:ext uri="{BB962C8B-B14F-4D97-AF65-F5344CB8AC3E}">
        <p14:creationId xmlns:p14="http://schemas.microsoft.com/office/powerpoint/2010/main" val="38993869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3E19035-A882-0447-8B56-229A64825374}"/>
              </a:ext>
            </a:extLst>
          </p:cNvPr>
          <p:cNvSpPr>
            <a:spLocks noGrp="1"/>
          </p:cNvSpPr>
          <p:nvPr>
            <p:ph type="title"/>
          </p:nvPr>
        </p:nvSpPr>
        <p:spPr>
          <a:xfrm>
            <a:off x="269302" y="2629243"/>
            <a:ext cx="10973960" cy="866311"/>
          </a:xfrm>
        </p:spPr>
        <p:txBody>
          <a:bodyPr>
            <a:normAutofit fontScale="90000"/>
          </a:bodyPr>
          <a:lstStyle/>
          <a:p>
            <a:r>
              <a:rPr lang="en-US" sz="5250" dirty="0">
                <a:solidFill>
                  <a:schemeClr val="accent5"/>
                </a:solidFill>
                <a:latin typeface="Segoe UI"/>
                <a:cs typeface="Segoe UI"/>
              </a:rPr>
              <a:t>Today, we will focus on Data Exploration &amp; Visualization</a:t>
            </a:r>
            <a:endParaRPr lang="en-US" dirty="0">
              <a:solidFill>
                <a:schemeClr val="accent5"/>
              </a:solidFill>
            </a:endParaRPr>
          </a:p>
        </p:txBody>
      </p:sp>
    </p:spTree>
    <p:extLst>
      <p:ext uri="{BB962C8B-B14F-4D97-AF65-F5344CB8AC3E}">
        <p14:creationId xmlns:p14="http://schemas.microsoft.com/office/powerpoint/2010/main" val="2949020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3E19035-A882-0447-8B56-229A64825374}"/>
              </a:ext>
            </a:extLst>
          </p:cNvPr>
          <p:cNvSpPr>
            <a:spLocks noGrp="1"/>
          </p:cNvSpPr>
          <p:nvPr>
            <p:ph type="title"/>
          </p:nvPr>
        </p:nvSpPr>
        <p:spPr>
          <a:xfrm>
            <a:off x="269302" y="2629243"/>
            <a:ext cx="10973960" cy="866311"/>
          </a:xfrm>
        </p:spPr>
        <p:txBody>
          <a:bodyPr>
            <a:normAutofit fontScale="90000"/>
          </a:bodyPr>
          <a:lstStyle/>
          <a:p>
            <a:r>
              <a:rPr lang="en-US" sz="5250" dirty="0">
                <a:solidFill>
                  <a:schemeClr val="accent5"/>
                </a:solidFill>
                <a:latin typeface="Segoe UI"/>
                <a:cs typeface="Segoe UI"/>
              </a:rPr>
              <a:t>Let’s begin!</a:t>
            </a:r>
            <a:endParaRPr lang="en-US" dirty="0">
              <a:solidFill>
                <a:schemeClr val="accent5"/>
              </a:solidFill>
            </a:endParaRPr>
          </a:p>
        </p:txBody>
      </p:sp>
    </p:spTree>
    <p:extLst>
      <p:ext uri="{BB962C8B-B14F-4D97-AF65-F5344CB8AC3E}">
        <p14:creationId xmlns:p14="http://schemas.microsoft.com/office/powerpoint/2010/main" val="10140808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7BCBF10-F2B0-6A37-D228-0F9C12CEE210}"/>
              </a:ext>
            </a:extLst>
          </p:cNvPr>
          <p:cNvSpPr>
            <a:spLocks noGrp="1"/>
          </p:cNvSpPr>
          <p:nvPr>
            <p:ph type="title"/>
          </p:nvPr>
        </p:nvSpPr>
        <p:spPr/>
        <p:txBody>
          <a:bodyPr/>
          <a:lstStyle/>
          <a:p>
            <a:r>
              <a:rPr lang="en-US" dirty="0"/>
              <a:t>Intro</a:t>
            </a:r>
            <a:endParaRPr lang="en-AE" dirty="0"/>
          </a:p>
        </p:txBody>
      </p:sp>
      <p:graphicFrame>
        <p:nvGraphicFramePr>
          <p:cNvPr id="6" name="Content Placeholder 3">
            <a:extLst>
              <a:ext uri="{FF2B5EF4-FFF2-40B4-BE49-F238E27FC236}">
                <a16:creationId xmlns:a16="http://schemas.microsoft.com/office/drawing/2014/main" id="{C1A51A1E-3AEA-5117-9169-ED6CBA37704B}"/>
              </a:ext>
            </a:extLst>
          </p:cNvPr>
          <p:cNvGraphicFramePr>
            <a:graphicFrameLocks noGrp="1"/>
          </p:cNvGraphicFramePr>
          <p:nvPr>
            <p:ph idx="1"/>
            <p:extLst>
              <p:ext uri="{D42A27DB-BD31-4B8C-83A1-F6EECF244321}">
                <p14:modId xmlns:p14="http://schemas.microsoft.com/office/powerpoint/2010/main" val="211768059"/>
              </p:ext>
            </p:extLst>
          </p:nvPr>
        </p:nvGraphicFramePr>
        <p:xfrm>
          <a:off x="838200" y="1616364"/>
          <a:ext cx="10515600" cy="49783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326366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9223" name="Rectangle 9222">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218" name="Picture 2" descr="How to perform a comprehensive exploratory data analysis with 3 lines of  code in Python | by Kuan Rong Chan, Ph.D. | Omics Diary | Medium">
            <a:extLst>
              <a:ext uri="{FF2B5EF4-FFF2-40B4-BE49-F238E27FC236}">
                <a16:creationId xmlns:a16="http://schemas.microsoft.com/office/drawing/2014/main" id="{3DFBB891-A8A3-5F41-19FD-8AA76DA549ED}"/>
              </a:ext>
            </a:extLst>
          </p:cNvPr>
          <p:cNvPicPr>
            <a:picLocks noChangeAspect="1" noChangeArrowheads="1"/>
          </p:cNvPicPr>
          <p:nvPr/>
        </p:nvPicPr>
        <p:blipFill rotWithShape="1">
          <a:blip r:embed="rId3">
            <a:alphaModFix amt="50000"/>
            <a:extLst>
              <a:ext uri="{28A0092B-C50C-407E-A947-70E740481C1C}">
                <a14:useLocalDpi xmlns:a14="http://schemas.microsoft.com/office/drawing/2010/main" val="0"/>
              </a:ext>
            </a:extLst>
          </a:blip>
          <a:srcRect t="7460" b="8270"/>
          <a:stretch/>
        </p:blipFill>
        <p:spPr bwMode="auto">
          <a:xfrm>
            <a:off x="20" y="1"/>
            <a:ext cx="12191980" cy="6857999"/>
          </a:xfrm>
          <a:prstGeom prst="rect">
            <a:avLst/>
          </a:prstGeom>
          <a:noFill/>
          <a:extLst>
            <a:ext uri="{909E8E84-426E-40DD-AFC4-6F175D3DCCD1}">
              <a14:hiddenFill xmlns:a14="http://schemas.microsoft.com/office/drawing/2010/main">
                <a:solidFill>
                  <a:srgbClr val="FFFFFF"/>
                </a:solidFill>
              </a14:hiddenFill>
            </a:ext>
          </a:extLst>
        </p:spPr>
      </p:pic>
      <p:sp>
        <p:nvSpPr>
          <p:cNvPr id="6" name="Title 5">
            <a:extLst>
              <a:ext uri="{FF2B5EF4-FFF2-40B4-BE49-F238E27FC236}">
                <a16:creationId xmlns:a16="http://schemas.microsoft.com/office/drawing/2014/main" id="{D3E19035-A882-0447-8B56-229A64825374}"/>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sz="6000" b="1" dirty="0">
                <a:solidFill>
                  <a:srgbClr val="FFFFFF"/>
                </a:solidFill>
              </a:rPr>
              <a:t>What is Exploratory Data Analysis?</a:t>
            </a:r>
          </a:p>
        </p:txBody>
      </p:sp>
    </p:spTree>
    <p:extLst>
      <p:ext uri="{BB962C8B-B14F-4D97-AF65-F5344CB8AC3E}">
        <p14:creationId xmlns:p14="http://schemas.microsoft.com/office/powerpoint/2010/main" val="42926357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EA223C-ED59-476D-5177-6E30B200300B}"/>
              </a:ext>
            </a:extLst>
          </p:cNvPr>
          <p:cNvSpPr>
            <a:spLocks noGrp="1"/>
          </p:cNvSpPr>
          <p:nvPr>
            <p:ph type="title"/>
          </p:nvPr>
        </p:nvSpPr>
        <p:spPr/>
        <p:txBody>
          <a:bodyPr>
            <a:normAutofit/>
          </a:bodyPr>
          <a:lstStyle/>
          <a:p>
            <a:r>
              <a:rPr lang="en-US" sz="4000" b="1" dirty="0"/>
              <a:t>Exploratory Data Analysis (EDA)</a:t>
            </a:r>
            <a:endParaRPr lang="en-US" sz="4000" b="1" dirty="0">
              <a:cs typeface="Calibri Light"/>
            </a:endParaRPr>
          </a:p>
        </p:txBody>
      </p:sp>
      <p:sp>
        <p:nvSpPr>
          <p:cNvPr id="3" name="Content Placeholder 2">
            <a:extLst>
              <a:ext uri="{FF2B5EF4-FFF2-40B4-BE49-F238E27FC236}">
                <a16:creationId xmlns:a16="http://schemas.microsoft.com/office/drawing/2014/main" id="{136A438B-A189-EC5B-388D-57B480B15290}"/>
              </a:ext>
            </a:extLst>
          </p:cNvPr>
          <p:cNvSpPr>
            <a:spLocks noGrp="1"/>
          </p:cNvSpPr>
          <p:nvPr>
            <p:ph idx="1"/>
          </p:nvPr>
        </p:nvSpPr>
        <p:spPr/>
        <p:txBody>
          <a:bodyPr vert="horz" lIns="91440" tIns="45720" rIns="91440" bIns="45720" rtlCol="0" anchor="t">
            <a:noAutofit/>
          </a:bodyPr>
          <a:lstStyle/>
          <a:p>
            <a:r>
              <a:rPr lang="en-US" sz="2400" dirty="0"/>
              <a:t>Exploratory data analysis is an approach of analyzing data sets to summarize their main characteristics, often using statistical graphics and other data visualization methods</a:t>
            </a:r>
          </a:p>
          <a:p>
            <a:r>
              <a:rPr lang="en-US" sz="2400" dirty="0">
                <a:cs typeface="Calibri"/>
              </a:rPr>
              <a:t>It is used to discover trends, patterns, or to check assumptions with the help of statistical summary and graphical representations.</a:t>
            </a:r>
          </a:p>
          <a:p>
            <a:r>
              <a:rPr lang="en-US" sz="2400" dirty="0"/>
              <a:t>An exploratory analysis is a good starting point for defining future studies and getting to know your data to get deeper insights</a:t>
            </a:r>
            <a:r>
              <a:rPr lang="en-US" sz="2400" dirty="0">
                <a:cs typeface="Calibri"/>
              </a:rPr>
              <a:t>.</a:t>
            </a:r>
          </a:p>
          <a:p>
            <a:r>
              <a:rPr lang="en-US" sz="2400" dirty="0">
                <a:cs typeface="Calibri"/>
              </a:rPr>
              <a:t>EDA is one big detour – there’s no real structured way to do it. It’s an iterative process.</a:t>
            </a:r>
            <a:endParaRPr lang="en-US" sz="2400" dirty="0"/>
          </a:p>
        </p:txBody>
      </p:sp>
    </p:spTree>
    <p:extLst>
      <p:ext uri="{BB962C8B-B14F-4D97-AF65-F5344CB8AC3E}">
        <p14:creationId xmlns:p14="http://schemas.microsoft.com/office/powerpoint/2010/main" val="35917188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D477FF7-CCCA-555F-3098-9C8385187DF5}"/>
              </a:ext>
            </a:extLst>
          </p:cNvPr>
          <p:cNvSpPr>
            <a:spLocks noGrp="1"/>
          </p:cNvSpPr>
          <p:nvPr>
            <p:ph idx="1"/>
          </p:nvPr>
        </p:nvSpPr>
        <p:spPr>
          <a:xfrm>
            <a:off x="619125" y="1089025"/>
            <a:ext cx="10515600" cy="4832350"/>
          </a:xfrm>
        </p:spPr>
        <p:txBody>
          <a:bodyPr>
            <a:normAutofit fontScale="85000" lnSpcReduction="20000"/>
          </a:bodyPr>
          <a:lstStyle/>
          <a:p>
            <a:pPr marL="0" indent="0">
              <a:buNone/>
            </a:pPr>
            <a:r>
              <a:rPr lang="en-US" b="1" dirty="0"/>
              <a:t>Exploratory data analysis can help:</a:t>
            </a:r>
          </a:p>
          <a:p>
            <a:r>
              <a:rPr lang="en-US" dirty="0"/>
              <a:t>Detect obvious errors </a:t>
            </a:r>
          </a:p>
          <a:p>
            <a:r>
              <a:rPr lang="en-US" dirty="0"/>
              <a:t>Identify outliers in datasets </a:t>
            </a:r>
          </a:p>
          <a:p>
            <a:r>
              <a:rPr lang="en-US" dirty="0"/>
              <a:t>Understand relationships </a:t>
            </a:r>
          </a:p>
          <a:p>
            <a:r>
              <a:rPr lang="en-US" dirty="0"/>
              <a:t>Identify important factors in the data </a:t>
            </a:r>
          </a:p>
          <a:p>
            <a:r>
              <a:rPr lang="en-US" dirty="0"/>
              <a:t>Find patterns within data </a:t>
            </a:r>
          </a:p>
          <a:p>
            <a:r>
              <a:rPr lang="en-US" dirty="0"/>
              <a:t>Test assumptions</a:t>
            </a:r>
          </a:p>
          <a:p>
            <a:r>
              <a:rPr lang="en-US" dirty="0"/>
              <a:t>Provide new insights</a:t>
            </a:r>
          </a:p>
          <a:p>
            <a:endParaRPr lang="en-US" dirty="0"/>
          </a:p>
          <a:p>
            <a:pPr marL="0" indent="0">
              <a:buNone/>
            </a:pPr>
            <a:r>
              <a:rPr lang="en-US" sz="2800" b="1" dirty="0">
                <a:cs typeface="Calibri"/>
              </a:rPr>
              <a:t>Why do we need EDA?</a:t>
            </a:r>
          </a:p>
          <a:p>
            <a:r>
              <a:rPr lang="en-US" sz="2800" dirty="0">
                <a:cs typeface="Calibri"/>
              </a:rPr>
              <a:t>EDA helps uncover the underlying structure of a dataset and is important for a company because it exposes trends, patterns, and relationships that are not readily apparent</a:t>
            </a:r>
            <a:endParaRPr lang="en-US" dirty="0"/>
          </a:p>
          <a:p>
            <a:endParaRPr lang="en-AE" dirty="0"/>
          </a:p>
        </p:txBody>
      </p:sp>
      <p:pic>
        <p:nvPicPr>
          <p:cNvPr id="10242" name="Picture 2" descr="EDA_1.">
            <a:extLst>
              <a:ext uri="{FF2B5EF4-FFF2-40B4-BE49-F238E27FC236}">
                <a16:creationId xmlns:a16="http://schemas.microsoft.com/office/drawing/2014/main" id="{D9A16D53-4A3A-ABFD-BEC3-005B24E492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86600" y="704850"/>
            <a:ext cx="4629150" cy="280035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964526A6-EB04-0CAC-2089-3C09B0CD95D2}"/>
              </a:ext>
            </a:extLst>
          </p:cNvPr>
          <p:cNvSpPr txBox="1"/>
          <p:nvPr/>
        </p:nvSpPr>
        <p:spPr>
          <a:xfrm>
            <a:off x="619125" y="627360"/>
            <a:ext cx="6096000" cy="461665"/>
          </a:xfrm>
          <a:prstGeom prst="rect">
            <a:avLst/>
          </a:prstGeom>
          <a:noFill/>
        </p:spPr>
        <p:txBody>
          <a:bodyPr wrap="square">
            <a:spAutoFit/>
          </a:bodyPr>
          <a:lstStyle/>
          <a:p>
            <a:pPr marL="0" indent="0">
              <a:buNone/>
            </a:pPr>
            <a:r>
              <a:rPr lang="en-US" sz="2400" b="1" dirty="0">
                <a:cs typeface="Calibri"/>
              </a:rPr>
              <a:t>What is EDA used for?</a:t>
            </a:r>
          </a:p>
        </p:txBody>
      </p:sp>
    </p:spTree>
    <p:extLst>
      <p:ext uri="{BB962C8B-B14F-4D97-AF65-F5344CB8AC3E}">
        <p14:creationId xmlns:p14="http://schemas.microsoft.com/office/powerpoint/2010/main" val="39005919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B6DB78-F908-D9DB-9B37-C7C009326EBE}"/>
              </a:ext>
            </a:extLst>
          </p:cNvPr>
          <p:cNvSpPr>
            <a:spLocks noGrp="1"/>
          </p:cNvSpPr>
          <p:nvPr>
            <p:ph type="title"/>
          </p:nvPr>
        </p:nvSpPr>
        <p:spPr/>
        <p:txBody>
          <a:bodyPr>
            <a:normAutofit/>
          </a:bodyPr>
          <a:lstStyle/>
          <a:p>
            <a:pPr marL="0" indent="0">
              <a:buNone/>
            </a:pPr>
            <a:r>
              <a:rPr lang="en-US" sz="4000" b="1" dirty="0"/>
              <a:t>The EDA steps that analysts have in mind when performing EDA include:</a:t>
            </a:r>
          </a:p>
        </p:txBody>
      </p:sp>
      <p:graphicFrame>
        <p:nvGraphicFramePr>
          <p:cNvPr id="5" name="Content Placeholder 2">
            <a:extLst>
              <a:ext uri="{FF2B5EF4-FFF2-40B4-BE49-F238E27FC236}">
                <a16:creationId xmlns:a16="http://schemas.microsoft.com/office/drawing/2014/main" id="{AFC11523-78CF-C02B-AC95-AEE6298B3082}"/>
              </a:ext>
            </a:extLst>
          </p:cNvPr>
          <p:cNvGraphicFramePr>
            <a:graphicFrameLocks noGrp="1"/>
          </p:cNvGraphicFramePr>
          <p:nvPr>
            <p:ph idx="1"/>
            <p:extLst>
              <p:ext uri="{D42A27DB-BD31-4B8C-83A1-F6EECF244321}">
                <p14:modId xmlns:p14="http://schemas.microsoft.com/office/powerpoint/2010/main" val="1332614206"/>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038636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3E19035-A882-0447-8B56-229A64825374}"/>
              </a:ext>
            </a:extLst>
          </p:cNvPr>
          <p:cNvSpPr>
            <a:spLocks noGrp="1"/>
          </p:cNvSpPr>
          <p:nvPr>
            <p:ph type="title"/>
          </p:nvPr>
        </p:nvSpPr>
        <p:spPr>
          <a:xfrm>
            <a:off x="269302" y="2629243"/>
            <a:ext cx="8964185" cy="866311"/>
          </a:xfrm>
        </p:spPr>
        <p:txBody>
          <a:bodyPr>
            <a:normAutofit fontScale="90000"/>
          </a:bodyPr>
          <a:lstStyle/>
          <a:p>
            <a:r>
              <a:rPr lang="en-US" sz="5400" dirty="0">
                <a:solidFill>
                  <a:schemeClr val="accent5"/>
                </a:solidFill>
                <a:latin typeface="Segoe UI"/>
                <a:cs typeface="Segoe UI"/>
              </a:rPr>
              <a:t>Why is exploratory data analysis important in data science?</a:t>
            </a:r>
            <a:endParaRPr lang="en-US" sz="6000" dirty="0">
              <a:solidFill>
                <a:schemeClr val="accent5"/>
              </a:solidFill>
              <a:latin typeface="Segoe UI"/>
              <a:cs typeface="Segoe UI"/>
            </a:endParaRPr>
          </a:p>
        </p:txBody>
      </p:sp>
    </p:spTree>
    <p:extLst>
      <p:ext uri="{BB962C8B-B14F-4D97-AF65-F5344CB8AC3E}">
        <p14:creationId xmlns:p14="http://schemas.microsoft.com/office/powerpoint/2010/main" val="24905105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a:extLst>
              <a:ext uri="{FF2B5EF4-FFF2-40B4-BE49-F238E27FC236}">
                <a16:creationId xmlns:a16="http://schemas.microsoft.com/office/drawing/2014/main" id="{0B1DC79D-494A-40D9-8AE8-D5CA52DBA983}"/>
              </a:ext>
            </a:extLst>
          </p:cNvPr>
          <p:cNvSpPr>
            <a:spLocks noGrp="1"/>
          </p:cNvSpPr>
          <p:nvPr>
            <p:ph type="title"/>
          </p:nvPr>
        </p:nvSpPr>
        <p:spPr>
          <a:xfrm>
            <a:off x="558869" y="1548602"/>
            <a:ext cx="5363275" cy="369332"/>
          </a:xfrm>
        </p:spPr>
        <p:txBody>
          <a:bodyPr>
            <a:normAutofit fontScale="90000"/>
          </a:bodyPr>
          <a:lstStyle/>
          <a:p>
            <a:r>
              <a:rPr lang="en-GB" sz="2400" dirty="0">
                <a:solidFill>
                  <a:schemeClr val="tx1"/>
                </a:solidFill>
              </a:rPr>
              <a:t>Our Code of Conduct </a:t>
            </a:r>
          </a:p>
        </p:txBody>
      </p:sp>
      <p:sp>
        <p:nvSpPr>
          <p:cNvPr id="8" name="Text Placeholder 7">
            <a:extLst>
              <a:ext uri="{FF2B5EF4-FFF2-40B4-BE49-F238E27FC236}">
                <a16:creationId xmlns:a16="http://schemas.microsoft.com/office/drawing/2014/main" id="{F6DA095E-ACCD-4C73-B5D6-7EDDCAFF9943}"/>
              </a:ext>
            </a:extLst>
          </p:cNvPr>
          <p:cNvSpPr txBox="1">
            <a:spLocks/>
          </p:cNvSpPr>
          <p:nvPr/>
        </p:nvSpPr>
        <p:spPr>
          <a:xfrm>
            <a:off x="637674" y="2158312"/>
            <a:ext cx="5360670" cy="4503797"/>
          </a:xfrm>
          <a:prstGeom prst="rect">
            <a:avLst/>
          </a:prstGeom>
        </p:spPr>
        <p:txBody>
          <a:bodyPr/>
          <a:lst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176"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176"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176"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GB" sz="1800"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Semilight"/>
                <a:ea typeface="+mn-ea"/>
                <a:cs typeface="+mn-cs"/>
              </a:rPr>
              <a:t>Microsoft is dedicated to empowering every person and every organization on the planet to achieve more. </a:t>
            </a:r>
            <a:br>
              <a:rPr kumimoji="0" lang="en-GB" sz="1800"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Semilight"/>
                <a:ea typeface="+mn-ea"/>
                <a:cs typeface="+mn-cs"/>
              </a:rPr>
            </a:br>
            <a:br>
              <a:rPr kumimoji="0" lang="en-GB" sz="1800"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Semilight"/>
                <a:ea typeface="+mn-ea"/>
                <a:cs typeface="+mn-cs"/>
              </a:rPr>
            </a:br>
            <a:r>
              <a:rPr kumimoji="0" lang="en-GB" sz="1800" b="1"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Semilight"/>
                <a:ea typeface="+mn-ea"/>
                <a:cs typeface="+mn-cs"/>
              </a:rPr>
              <a:t>This includes Microsoft Reactor events where we seek to provide a respectful, friendly, professional experience for everyone, regardless of gender, sexual orientation, physical appearance, disability, age, race or religion. </a:t>
            </a:r>
            <a:br>
              <a:rPr kumimoji="0" lang="en-GB" sz="1800" b="1"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Semilight"/>
                <a:ea typeface="+mn-ea"/>
                <a:cs typeface="+mn-cs"/>
              </a:rPr>
            </a:br>
            <a:br>
              <a:rPr kumimoji="0" lang="en-GB" sz="1800"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Semilight"/>
                <a:ea typeface="+mn-ea"/>
                <a:cs typeface="+mn-cs"/>
              </a:rPr>
            </a:br>
            <a:r>
              <a:rPr kumimoji="0" lang="en-GB" sz="1800"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Semilight"/>
                <a:ea typeface="+mn-ea"/>
                <a:cs typeface="+mn-cs"/>
              </a:rPr>
              <a:t>We do not tolerate any behaviour that is harassing or degrading to any individual, in any form. Individuals are responsible for knowing and abiding by these standards. We encourage everyone to assist in creating a welcoming and safe environment.</a:t>
            </a:r>
            <a:endParaRPr kumimoji="0" lang="en-GB" sz="1800"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Light"/>
              <a:ea typeface="+mn-ea"/>
              <a:cs typeface="+mn-cs"/>
            </a:endParaRPr>
          </a:p>
          <a:p>
            <a:pPr marL="224097" marR="0" lvl="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a:pPr>
            <a:endParaRPr kumimoji="0" lang="en-GB" sz="1800"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Light"/>
              <a:ea typeface="+mn-ea"/>
              <a:cs typeface="+mn-cs"/>
            </a:endParaRPr>
          </a:p>
        </p:txBody>
      </p:sp>
      <p:graphicFrame>
        <p:nvGraphicFramePr>
          <p:cNvPr id="10" name="Title 4">
            <a:extLst>
              <a:ext uri="{FF2B5EF4-FFF2-40B4-BE49-F238E27FC236}">
                <a16:creationId xmlns:a16="http://schemas.microsoft.com/office/drawing/2014/main" id="{64B69F51-517C-48AA-AB27-D70BCF733BBF}"/>
              </a:ext>
            </a:extLst>
          </p:cNvPr>
          <p:cNvGraphicFramePr/>
          <p:nvPr>
            <p:extLst>
              <p:ext uri="{D42A27DB-BD31-4B8C-83A1-F6EECF244321}">
                <p14:modId xmlns:p14="http://schemas.microsoft.com/office/powerpoint/2010/main" val="1192870105"/>
              </p:ext>
            </p:extLst>
          </p:nvPr>
        </p:nvGraphicFramePr>
        <p:xfrm>
          <a:off x="6753441" y="873976"/>
          <a:ext cx="4850296" cy="50358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 name="Picture 1">
            <a:extLst>
              <a:ext uri="{FF2B5EF4-FFF2-40B4-BE49-F238E27FC236}">
                <a16:creationId xmlns:a16="http://schemas.microsoft.com/office/drawing/2014/main" id="{B821F074-9A58-40A9-A9F9-532C2C3641DB}"/>
              </a:ext>
            </a:extLst>
          </p:cNvPr>
          <p:cNvPicPr>
            <a:picLocks noChangeAspect="1"/>
          </p:cNvPicPr>
          <p:nvPr/>
        </p:nvPicPr>
        <p:blipFill rotWithShape="1">
          <a:blip r:embed="rId8">
            <a:extLst>
              <a:ext uri="{28A0092B-C50C-407E-A947-70E740481C1C}">
                <a14:useLocalDpi xmlns:a14="http://schemas.microsoft.com/office/drawing/2010/main" val="0"/>
              </a:ext>
            </a:extLst>
          </a:blip>
          <a:srcRect l="26962" r="27183" b="19232"/>
          <a:stretch/>
        </p:blipFill>
        <p:spPr>
          <a:xfrm>
            <a:off x="253681" y="126416"/>
            <a:ext cx="2032320" cy="807302"/>
          </a:xfrm>
          <a:prstGeom prst="rect">
            <a:avLst/>
          </a:prstGeom>
        </p:spPr>
      </p:pic>
    </p:spTree>
    <p:extLst>
      <p:ext uri="{BB962C8B-B14F-4D97-AF65-F5344CB8AC3E}">
        <p14:creationId xmlns:p14="http://schemas.microsoft.com/office/powerpoint/2010/main" val="21362786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4B6DB78-F908-D9DB-9B37-C7C009326EBE}"/>
              </a:ext>
            </a:extLst>
          </p:cNvPr>
          <p:cNvSpPr>
            <a:spLocks noGrp="1"/>
          </p:cNvSpPr>
          <p:nvPr>
            <p:ph type="title"/>
          </p:nvPr>
        </p:nvSpPr>
        <p:spPr>
          <a:xfrm>
            <a:off x="838200" y="365125"/>
            <a:ext cx="10515600" cy="1325563"/>
          </a:xfrm>
        </p:spPr>
        <p:txBody>
          <a:bodyPr>
            <a:noAutofit/>
          </a:bodyPr>
          <a:lstStyle/>
          <a:p>
            <a:r>
              <a:rPr lang="en-US" sz="4000" dirty="0">
                <a:latin typeface="Segoe UI"/>
                <a:cs typeface="Segoe UI"/>
              </a:rPr>
              <a:t>Why is EDA important in data science?</a:t>
            </a:r>
            <a:endParaRPr lang="en-AE" sz="4000" dirty="0">
              <a:highlight>
                <a:srgbClr val="FFFF00"/>
              </a:highlight>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9D477FF7-CCCA-555F-3098-9C8385187DF5}"/>
              </a:ext>
            </a:extLst>
          </p:cNvPr>
          <p:cNvSpPr>
            <a:spLocks noGrp="1"/>
          </p:cNvSpPr>
          <p:nvPr>
            <p:ph idx="1"/>
          </p:nvPr>
        </p:nvSpPr>
        <p:spPr>
          <a:xfrm>
            <a:off x="838200" y="1929384"/>
            <a:ext cx="10515600" cy="4251960"/>
          </a:xfrm>
        </p:spPr>
        <p:txBody>
          <a:bodyPr>
            <a:normAutofit/>
          </a:bodyPr>
          <a:lstStyle/>
          <a:p>
            <a:r>
              <a:rPr lang="en-US" sz="2400" dirty="0"/>
              <a:t>EDA is essential for any business. It allows data scientists to analyze the data before coming to any assumption </a:t>
            </a:r>
          </a:p>
          <a:p>
            <a:r>
              <a:rPr lang="en-US" sz="2400" dirty="0"/>
              <a:t>EDA ensures that the results produced are valid and applicable to business outcomes &amp; goals. </a:t>
            </a:r>
          </a:p>
          <a:p>
            <a:r>
              <a:rPr lang="en-US" sz="2400" dirty="0"/>
              <a:t>EDA helps stakeholders by confirming they are asking the right questions. </a:t>
            </a:r>
          </a:p>
          <a:p>
            <a:r>
              <a:rPr lang="en-US" sz="2400" dirty="0"/>
              <a:t>EDA helps answer questions about standard deviations, categorical variables, &amp; confidence intervals. </a:t>
            </a:r>
          </a:p>
          <a:p>
            <a:r>
              <a:rPr lang="en-US" sz="2400" dirty="0"/>
              <a:t>Once EDA is complete and insights are drawn, its features can then be used for more sophisticated data analysis or modeling, including machine learning.</a:t>
            </a:r>
            <a:endParaRPr lang="en-AE" sz="2400" dirty="0"/>
          </a:p>
        </p:txBody>
      </p:sp>
    </p:spTree>
    <p:extLst>
      <p:ext uri="{BB962C8B-B14F-4D97-AF65-F5344CB8AC3E}">
        <p14:creationId xmlns:p14="http://schemas.microsoft.com/office/powerpoint/2010/main" val="36237849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4B6DB78-F908-D9DB-9B37-C7C009326EBE}"/>
              </a:ext>
            </a:extLst>
          </p:cNvPr>
          <p:cNvSpPr>
            <a:spLocks noGrp="1"/>
          </p:cNvSpPr>
          <p:nvPr>
            <p:ph type="title"/>
          </p:nvPr>
        </p:nvSpPr>
        <p:spPr>
          <a:xfrm>
            <a:off x="838200" y="365125"/>
            <a:ext cx="10515600" cy="1325563"/>
          </a:xfrm>
        </p:spPr>
        <p:txBody>
          <a:bodyPr>
            <a:noAutofit/>
          </a:bodyPr>
          <a:lstStyle/>
          <a:p>
            <a:r>
              <a:rPr lang="en-US" sz="4000" dirty="0">
                <a:latin typeface="Segoe UI"/>
                <a:cs typeface="Segoe UI"/>
              </a:rPr>
              <a:t>In conclusion..</a:t>
            </a:r>
            <a:endParaRPr lang="en-AE" sz="4000" dirty="0">
              <a:highlight>
                <a:srgbClr val="FFFF00"/>
              </a:highlight>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9D477FF7-CCCA-555F-3098-9C8385187DF5}"/>
              </a:ext>
            </a:extLst>
          </p:cNvPr>
          <p:cNvSpPr>
            <a:spLocks noGrp="1"/>
          </p:cNvSpPr>
          <p:nvPr>
            <p:ph idx="1"/>
          </p:nvPr>
        </p:nvSpPr>
        <p:spPr>
          <a:xfrm>
            <a:off x="838200" y="1929384"/>
            <a:ext cx="10515600" cy="4251960"/>
          </a:xfrm>
        </p:spPr>
        <p:txBody>
          <a:bodyPr>
            <a:normAutofit/>
          </a:bodyPr>
          <a:lstStyle/>
          <a:p>
            <a:r>
              <a:rPr lang="en-US" sz="2400" dirty="0"/>
              <a:t>Exploratory data analysis comes in handy whenever a data scientist needs to gain new insights into a massive quantity of data sets. </a:t>
            </a:r>
          </a:p>
          <a:p>
            <a:r>
              <a:rPr lang="en-US" sz="2400" dirty="0"/>
              <a:t>In this aspect, EDA can be beneficial for many fields such as R&amp;D, engineering, and data science. </a:t>
            </a:r>
          </a:p>
          <a:p>
            <a:r>
              <a:rPr lang="en-US" sz="2400" dirty="0"/>
              <a:t>EDA can be an engaging experience for researchers/data scientists to explore unexpected values in a massive quantity of complex datasets.</a:t>
            </a:r>
          </a:p>
          <a:p>
            <a:r>
              <a:rPr lang="en-US" sz="2400" dirty="0"/>
              <a:t>The goal is to explore, investigate and learn, as opposed to confirming statistical hypotheses.</a:t>
            </a:r>
            <a:endParaRPr lang="en-AE" sz="2400" dirty="0"/>
          </a:p>
        </p:txBody>
      </p:sp>
    </p:spTree>
    <p:extLst>
      <p:ext uri="{BB962C8B-B14F-4D97-AF65-F5344CB8AC3E}">
        <p14:creationId xmlns:p14="http://schemas.microsoft.com/office/powerpoint/2010/main" val="27767265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3B47FC9C-2ED3-4100-A4EF-E8CDFEE106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5">
            <a:extLst>
              <a:ext uri="{FF2B5EF4-FFF2-40B4-BE49-F238E27FC236}">
                <a16:creationId xmlns:a16="http://schemas.microsoft.com/office/drawing/2014/main" id="{D3E19035-A882-0447-8B56-229A64825374}"/>
              </a:ext>
            </a:extLst>
          </p:cNvPr>
          <p:cNvSpPr>
            <a:spLocks noGrp="1"/>
          </p:cNvSpPr>
          <p:nvPr>
            <p:ph type="title"/>
          </p:nvPr>
        </p:nvSpPr>
        <p:spPr>
          <a:xfrm>
            <a:off x="838200" y="5358141"/>
            <a:ext cx="10515600" cy="942664"/>
          </a:xfrm>
        </p:spPr>
        <p:txBody>
          <a:bodyPr vert="horz" lIns="91440" tIns="45720" rIns="91440" bIns="45720" rtlCol="0" anchor="ctr">
            <a:normAutofit/>
          </a:bodyPr>
          <a:lstStyle/>
          <a:p>
            <a:pPr algn="ctr"/>
            <a:r>
              <a:rPr lang="en-US" sz="5200" kern="1200">
                <a:solidFill>
                  <a:schemeClr val="tx1"/>
                </a:solidFill>
                <a:latin typeface="+mj-lt"/>
                <a:ea typeface="+mj-ea"/>
                <a:cs typeface="+mj-cs"/>
              </a:rPr>
              <a:t>Next: Data Visualization</a:t>
            </a:r>
          </a:p>
        </p:txBody>
      </p:sp>
      <p:pic>
        <p:nvPicPr>
          <p:cNvPr id="2" name="Picture 1">
            <a:extLst>
              <a:ext uri="{FF2B5EF4-FFF2-40B4-BE49-F238E27FC236}">
                <a16:creationId xmlns:a16="http://schemas.microsoft.com/office/drawing/2014/main" id="{18D4BC23-6C15-08F4-4F58-36C98BE5F181}"/>
              </a:ext>
            </a:extLst>
          </p:cNvPr>
          <p:cNvPicPr>
            <a:picLocks noChangeAspect="1"/>
          </p:cNvPicPr>
          <p:nvPr/>
        </p:nvPicPr>
        <p:blipFill>
          <a:blip r:embed="rId3"/>
          <a:stretch>
            <a:fillRect/>
          </a:stretch>
        </p:blipFill>
        <p:spPr>
          <a:xfrm>
            <a:off x="1512598" y="557189"/>
            <a:ext cx="9166803" cy="4629236"/>
          </a:xfrm>
          <a:prstGeom prst="rect">
            <a:avLst/>
          </a:prstGeom>
        </p:spPr>
      </p:pic>
    </p:spTree>
    <p:extLst>
      <p:ext uri="{BB962C8B-B14F-4D97-AF65-F5344CB8AC3E}">
        <p14:creationId xmlns:p14="http://schemas.microsoft.com/office/powerpoint/2010/main" val="25130115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FB99339D-0CC4-4118-06A8-E34EB4CF7F75}"/>
              </a:ext>
            </a:extLst>
          </p:cNvPr>
          <p:cNvPicPr>
            <a:picLocks noGrp="1" noChangeAspect="1"/>
          </p:cNvPicPr>
          <p:nvPr>
            <p:ph idx="1"/>
          </p:nvPr>
        </p:nvPicPr>
        <p:blipFill rotWithShape="1">
          <a:blip r:embed="rId2"/>
          <a:srcRect r="-164" b="22736"/>
          <a:stretch/>
        </p:blipFill>
        <p:spPr>
          <a:xfrm>
            <a:off x="0" y="1489305"/>
            <a:ext cx="12192001" cy="3879389"/>
          </a:xfrm>
          <a:prstGeom prst="rect">
            <a:avLst/>
          </a:prstGeom>
        </p:spPr>
      </p:pic>
    </p:spTree>
    <p:extLst>
      <p:ext uri="{BB962C8B-B14F-4D97-AF65-F5344CB8AC3E}">
        <p14:creationId xmlns:p14="http://schemas.microsoft.com/office/powerpoint/2010/main" val="32285291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EB4A947-3FE4-F535-B46D-A067BA28103A}"/>
              </a:ext>
            </a:extLst>
          </p:cNvPr>
          <p:cNvSpPr>
            <a:spLocks noGrp="1"/>
          </p:cNvSpPr>
          <p:nvPr>
            <p:ph idx="1"/>
          </p:nvPr>
        </p:nvSpPr>
        <p:spPr>
          <a:xfrm>
            <a:off x="838200" y="1893455"/>
            <a:ext cx="10515600" cy="4351338"/>
          </a:xfrm>
        </p:spPr>
        <p:txBody>
          <a:bodyPr>
            <a:normAutofit lnSpcReduction="10000"/>
          </a:bodyPr>
          <a:lstStyle/>
          <a:p>
            <a:r>
              <a:rPr lang="en-US" sz="2400" b="0" i="0" dirty="0">
                <a:solidFill>
                  <a:srgbClr val="171717"/>
                </a:solidFill>
                <a:effectLst/>
              </a:rPr>
              <a:t>Data scientists visualize data to understand it better. This can mean looking at the raw data, summary measures such as averages, or graphing the data. </a:t>
            </a:r>
          </a:p>
          <a:p>
            <a:r>
              <a:rPr lang="en-US" sz="2400" b="0" i="0" dirty="0">
                <a:solidFill>
                  <a:srgbClr val="171717"/>
                </a:solidFill>
                <a:effectLst/>
              </a:rPr>
              <a:t>Data visualization gives us a clear idea of what the information means by giving it visual context through maps or graphs. This makes the data more natural for the human mind to comprehend and therefore makes it easier to identify trends, patterns, and outliers within large data sets.</a:t>
            </a:r>
          </a:p>
          <a:p>
            <a:endParaRPr lang="en-US" sz="2400" dirty="0">
              <a:solidFill>
                <a:srgbClr val="171717"/>
              </a:solidFill>
            </a:endParaRPr>
          </a:p>
          <a:p>
            <a:pPr marL="0" indent="0">
              <a:buNone/>
            </a:pPr>
            <a:r>
              <a:rPr lang="en-US" sz="2400" dirty="0"/>
              <a:t>3 elements of a successful </a:t>
            </a:r>
            <a:r>
              <a:rPr lang="en-AE" sz="2400" dirty="0"/>
              <a:t>data visualization:</a:t>
            </a:r>
          </a:p>
          <a:p>
            <a:r>
              <a:rPr lang="en-US" sz="2400" dirty="0"/>
              <a:t>It understands the audience</a:t>
            </a:r>
          </a:p>
          <a:p>
            <a:r>
              <a:rPr lang="en-US" sz="2400" dirty="0"/>
              <a:t>It sets up a clear framework</a:t>
            </a:r>
          </a:p>
          <a:p>
            <a:r>
              <a:rPr lang="en-US" sz="2400" dirty="0"/>
              <a:t>It tells a story!</a:t>
            </a:r>
            <a:endParaRPr lang="en-AE" sz="2400" dirty="0"/>
          </a:p>
        </p:txBody>
      </p:sp>
      <p:sp>
        <p:nvSpPr>
          <p:cNvPr id="2" name="Title 2">
            <a:extLst>
              <a:ext uri="{FF2B5EF4-FFF2-40B4-BE49-F238E27FC236}">
                <a16:creationId xmlns:a16="http://schemas.microsoft.com/office/drawing/2014/main" id="{54C454CD-088C-AAC7-667C-099B5235E6FB}"/>
              </a:ext>
            </a:extLst>
          </p:cNvPr>
          <p:cNvSpPr>
            <a:spLocks noGrp="1"/>
          </p:cNvSpPr>
          <p:nvPr>
            <p:ph type="title"/>
          </p:nvPr>
        </p:nvSpPr>
        <p:spPr>
          <a:xfrm>
            <a:off x="838200" y="365125"/>
            <a:ext cx="10515600" cy="1325563"/>
          </a:xfrm>
        </p:spPr>
        <p:txBody>
          <a:bodyPr>
            <a:normAutofit/>
          </a:bodyPr>
          <a:lstStyle/>
          <a:p>
            <a:r>
              <a:rPr lang="en-US" sz="5400" dirty="0"/>
              <a:t>Why do we visualize data?</a:t>
            </a:r>
            <a:endParaRPr lang="en-AE" sz="5400" dirty="0"/>
          </a:p>
        </p:txBody>
      </p:sp>
      <p:pic>
        <p:nvPicPr>
          <p:cNvPr id="3" name="Picture 2">
            <a:extLst>
              <a:ext uri="{FF2B5EF4-FFF2-40B4-BE49-F238E27FC236}">
                <a16:creationId xmlns:a16="http://schemas.microsoft.com/office/drawing/2014/main" id="{F6A14000-69E6-E074-414C-18B64E7074C0}"/>
              </a:ext>
            </a:extLst>
          </p:cNvPr>
          <p:cNvPicPr>
            <a:picLocks noChangeAspect="1"/>
          </p:cNvPicPr>
          <p:nvPr/>
        </p:nvPicPr>
        <p:blipFill>
          <a:blip r:embed="rId2"/>
          <a:stretch>
            <a:fillRect/>
          </a:stretch>
        </p:blipFill>
        <p:spPr>
          <a:xfrm>
            <a:off x="7999844" y="3962399"/>
            <a:ext cx="4035137" cy="2690091"/>
          </a:xfrm>
          <a:prstGeom prst="rect">
            <a:avLst/>
          </a:prstGeom>
        </p:spPr>
      </p:pic>
    </p:spTree>
    <p:extLst>
      <p:ext uri="{BB962C8B-B14F-4D97-AF65-F5344CB8AC3E}">
        <p14:creationId xmlns:p14="http://schemas.microsoft.com/office/powerpoint/2010/main" val="27369122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5" name="Rectangle 10">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large group of people&#10;&#10;Description automatically generated with low confidence">
            <a:extLst>
              <a:ext uri="{FF2B5EF4-FFF2-40B4-BE49-F238E27FC236}">
                <a16:creationId xmlns:a16="http://schemas.microsoft.com/office/drawing/2014/main" id="{85958455-A361-0978-BED6-0EA9D488DAE5}"/>
              </a:ext>
            </a:extLst>
          </p:cNvPr>
          <p:cNvPicPr>
            <a:picLocks noChangeAspect="1"/>
          </p:cNvPicPr>
          <p:nvPr/>
        </p:nvPicPr>
        <p:blipFill rotWithShape="1">
          <a:blip r:embed="rId3">
            <a:alphaModFix amt="50000"/>
          </a:blip>
          <a:srcRect t="15730"/>
          <a:stretch/>
        </p:blipFill>
        <p:spPr>
          <a:xfrm>
            <a:off x="20" y="1"/>
            <a:ext cx="12191980" cy="6857999"/>
          </a:xfrm>
          <a:prstGeom prst="rect">
            <a:avLst/>
          </a:prstGeom>
        </p:spPr>
      </p:pic>
      <p:sp>
        <p:nvSpPr>
          <p:cNvPr id="6" name="Title 5">
            <a:extLst>
              <a:ext uri="{FF2B5EF4-FFF2-40B4-BE49-F238E27FC236}">
                <a16:creationId xmlns:a16="http://schemas.microsoft.com/office/drawing/2014/main" id="{D3E19035-A882-0447-8B56-229A64825374}"/>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sz="6000" dirty="0">
                <a:solidFill>
                  <a:srgbClr val="FFFFFF"/>
                </a:solidFill>
              </a:rPr>
              <a:t>What is Data Visualization?</a:t>
            </a:r>
          </a:p>
        </p:txBody>
      </p:sp>
    </p:spTree>
    <p:extLst>
      <p:ext uri="{BB962C8B-B14F-4D97-AF65-F5344CB8AC3E}">
        <p14:creationId xmlns:p14="http://schemas.microsoft.com/office/powerpoint/2010/main" val="27448660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B0A1A05B-6145-9B3F-F939-74693F3F6CCD}"/>
              </a:ext>
            </a:extLst>
          </p:cNvPr>
          <p:cNvSpPr>
            <a:spLocks noGrp="1"/>
          </p:cNvSpPr>
          <p:nvPr>
            <p:ph type="title"/>
          </p:nvPr>
        </p:nvSpPr>
        <p:spPr>
          <a:xfrm>
            <a:off x="838200" y="365125"/>
            <a:ext cx="10515600" cy="1325563"/>
          </a:xfrm>
        </p:spPr>
        <p:txBody>
          <a:bodyPr>
            <a:normAutofit/>
          </a:bodyPr>
          <a:lstStyle/>
          <a:p>
            <a:r>
              <a:rPr lang="en-US" sz="5400" dirty="0"/>
              <a:t>What is Data Visualization?</a:t>
            </a:r>
            <a:endParaRPr lang="en-AE" sz="5400" dirty="0"/>
          </a:p>
        </p:txBody>
      </p:sp>
      <p:sp>
        <p:nvSpPr>
          <p:cNvPr id="11"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3">
            <a:extLst>
              <a:ext uri="{FF2B5EF4-FFF2-40B4-BE49-F238E27FC236}">
                <a16:creationId xmlns:a16="http://schemas.microsoft.com/office/drawing/2014/main" id="{AEB4A947-3FE4-F535-B46D-A067BA28103A}"/>
              </a:ext>
            </a:extLst>
          </p:cNvPr>
          <p:cNvSpPr>
            <a:spLocks noGrp="1"/>
          </p:cNvSpPr>
          <p:nvPr>
            <p:ph idx="1"/>
          </p:nvPr>
        </p:nvSpPr>
        <p:spPr>
          <a:xfrm>
            <a:off x="838199" y="1929384"/>
            <a:ext cx="10853927" cy="4251960"/>
          </a:xfrm>
        </p:spPr>
        <p:txBody>
          <a:bodyPr>
            <a:normAutofit/>
          </a:bodyPr>
          <a:lstStyle/>
          <a:p>
            <a:r>
              <a:rPr lang="en-US" sz="2400" dirty="0"/>
              <a:t>Data Visualization is the process of analyzing data in the form of graphs or maps, making it a lot easier to understand the trends or patterns in the data. </a:t>
            </a:r>
          </a:p>
          <a:p>
            <a:r>
              <a:rPr lang="en-US" sz="2400" dirty="0"/>
              <a:t>Raw data </a:t>
            </a:r>
            <a:r>
              <a:rPr lang="en-US" sz="2400" dirty="0">
                <a:sym typeface="Wingdings" panose="05000000000000000000" pitchFamily="2" charset="2"/>
              </a:rPr>
              <a:t> </a:t>
            </a:r>
            <a:r>
              <a:rPr lang="en-US" sz="2400" dirty="0"/>
              <a:t>visual objects &amp; figures</a:t>
            </a:r>
          </a:p>
          <a:p>
            <a:pPr marL="0" indent="0">
              <a:buNone/>
            </a:pPr>
            <a:endParaRPr lang="en-AE" sz="1700" dirty="0"/>
          </a:p>
          <a:p>
            <a:pPr marL="0" indent="0">
              <a:buNone/>
            </a:pPr>
            <a:endParaRPr lang="en-AE" sz="2000" b="1" dirty="0"/>
          </a:p>
          <a:p>
            <a:pPr marL="0" indent="0">
              <a:buNone/>
            </a:pPr>
            <a:r>
              <a:rPr lang="en-AE" sz="2400" b="1" dirty="0"/>
              <a:t>Goal?</a:t>
            </a:r>
          </a:p>
          <a:p>
            <a:r>
              <a:rPr lang="en-US" sz="2400" dirty="0"/>
              <a:t>T</a:t>
            </a:r>
            <a:r>
              <a:rPr lang="en-US" sz="2400" b="0" i="0" dirty="0">
                <a:effectLst/>
              </a:rPr>
              <a:t>o communicate data or information clearly &amp; effectively to readers </a:t>
            </a:r>
          </a:p>
          <a:p>
            <a:r>
              <a:rPr lang="en-US" sz="2400" dirty="0"/>
              <a:t>Provides a quick, high-level summary of the main information contained in the data</a:t>
            </a:r>
          </a:p>
          <a:p>
            <a:pPr fontAlgn="base"/>
            <a:r>
              <a:rPr lang="en-US" sz="2400" dirty="0"/>
              <a:t>Enables decision-makers to see analytics presented visually, so they can grasp difficult concepts or identify new patterns</a:t>
            </a:r>
            <a:endParaRPr lang="en-AE" sz="2400" dirty="0"/>
          </a:p>
          <a:p>
            <a:pPr fontAlgn="base"/>
            <a:endParaRPr lang="en-US" sz="2000" b="0" i="0" dirty="0">
              <a:effectLst/>
            </a:endParaRPr>
          </a:p>
        </p:txBody>
      </p:sp>
    </p:spTree>
    <p:extLst>
      <p:ext uri="{BB962C8B-B14F-4D97-AF65-F5344CB8AC3E}">
        <p14:creationId xmlns:p14="http://schemas.microsoft.com/office/powerpoint/2010/main" val="41273822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FB9B907B-F9A2-45A5-BDBA-C371127CA6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1" y="0"/>
            <a:ext cx="12191996" cy="6858000"/>
          </a:xfrm>
          <a:prstGeom prst="rect">
            <a:avLst/>
          </a:prstGeom>
          <a:ln w="0">
            <a:noFill/>
            <a:prstDash val="solid"/>
            <a:round/>
            <a:headEnd/>
            <a:tailEnd/>
          </a:ln>
        </p:spPr>
        <p:txBody>
          <a:bodyPr rtlCol="0" anchor="ctr"/>
          <a:lstStyle/>
          <a:p>
            <a:pPr algn="ctr" defTabSz="457200"/>
            <a:endParaRPr lang="en-US">
              <a:solidFill>
                <a:schemeClr val="tx1"/>
              </a:solidFill>
            </a:endParaRPr>
          </a:p>
        </p:txBody>
      </p:sp>
      <p:sp>
        <p:nvSpPr>
          <p:cNvPr id="2" name="Title 1">
            <a:extLst>
              <a:ext uri="{FF2B5EF4-FFF2-40B4-BE49-F238E27FC236}">
                <a16:creationId xmlns:a16="http://schemas.microsoft.com/office/drawing/2014/main" id="{8B00CAC8-6D32-0A91-36A3-A3739EFC03E9}"/>
              </a:ext>
            </a:extLst>
          </p:cNvPr>
          <p:cNvSpPr>
            <a:spLocks noGrp="1"/>
          </p:cNvSpPr>
          <p:nvPr>
            <p:ph type="title"/>
          </p:nvPr>
        </p:nvSpPr>
        <p:spPr>
          <a:xfrm>
            <a:off x="4916251" y="662400"/>
            <a:ext cx="6614814" cy="1492132"/>
          </a:xfrm>
        </p:spPr>
        <p:txBody>
          <a:bodyPr anchor="t">
            <a:normAutofit/>
          </a:bodyPr>
          <a:lstStyle/>
          <a:p>
            <a:r>
              <a:rPr lang="en-US"/>
              <a:t>What is Data Visualization used for?</a:t>
            </a:r>
          </a:p>
        </p:txBody>
      </p:sp>
      <p:pic>
        <p:nvPicPr>
          <p:cNvPr id="22" name="Picture 21" descr="An abstract design with lines and financial symbols">
            <a:extLst>
              <a:ext uri="{FF2B5EF4-FFF2-40B4-BE49-F238E27FC236}">
                <a16:creationId xmlns:a16="http://schemas.microsoft.com/office/drawing/2014/main" id="{5A61ECCF-CE6A-5CF6-A7BA-C179E10B4283}"/>
              </a:ext>
            </a:extLst>
          </p:cNvPr>
          <p:cNvPicPr>
            <a:picLocks noChangeAspect="1"/>
          </p:cNvPicPr>
          <p:nvPr/>
        </p:nvPicPr>
        <p:blipFill rotWithShape="1">
          <a:blip r:embed="rId2"/>
          <a:srcRect l="32198" r="33090" b="1"/>
          <a:stretch/>
        </p:blipFill>
        <p:spPr>
          <a:xfrm>
            <a:off x="688434" y="-9525"/>
            <a:ext cx="3584766" cy="6867525"/>
          </a:xfrm>
          <a:prstGeom prst="rect">
            <a:avLst/>
          </a:prstGeom>
        </p:spPr>
      </p:pic>
      <p:sp>
        <p:nvSpPr>
          <p:cNvPr id="28" name="Freeform 6">
            <a:extLst>
              <a:ext uri="{FF2B5EF4-FFF2-40B4-BE49-F238E27FC236}">
                <a16:creationId xmlns:a16="http://schemas.microsoft.com/office/drawing/2014/main" id="{FC72A6E7-EEB3-4011-AFDE-5D01CF93E6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1"/>
          </a:solidFill>
          <a:ln w="0">
            <a:noFill/>
            <a:prstDash val="solid"/>
            <a:round/>
            <a:headEnd/>
            <a:tailEnd/>
          </a:ln>
        </p:spPr>
      </p:sp>
      <p:sp>
        <p:nvSpPr>
          <p:cNvPr id="30" name="Freeform 6">
            <a:extLst>
              <a:ext uri="{FF2B5EF4-FFF2-40B4-BE49-F238E27FC236}">
                <a16:creationId xmlns:a16="http://schemas.microsoft.com/office/drawing/2014/main" id="{8CD93300-52E3-4A04-AB11-4E86A29BE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accent1">
              <a:lumMod val="50000"/>
              <a:alpha val="25000"/>
            </a:schemeClr>
          </a:solidFill>
          <a:ln w="0">
            <a:noFill/>
            <a:prstDash val="solid"/>
            <a:round/>
            <a:headEnd/>
            <a:tailEnd/>
          </a:ln>
        </p:spPr>
        <p:txBody>
          <a:bodyPr/>
          <a:lstStyle/>
          <a:p>
            <a:endParaRPr lang="en-US" dirty="0"/>
          </a:p>
        </p:txBody>
      </p:sp>
      <p:sp>
        <p:nvSpPr>
          <p:cNvPr id="3" name="Content Placeholder 2">
            <a:extLst>
              <a:ext uri="{FF2B5EF4-FFF2-40B4-BE49-F238E27FC236}">
                <a16:creationId xmlns:a16="http://schemas.microsoft.com/office/drawing/2014/main" id="{AD912D84-E60A-0FBD-DD74-091C89FA2A78}"/>
              </a:ext>
            </a:extLst>
          </p:cNvPr>
          <p:cNvSpPr>
            <a:spLocks noGrp="1"/>
          </p:cNvSpPr>
          <p:nvPr>
            <p:ph idx="1"/>
          </p:nvPr>
        </p:nvSpPr>
        <p:spPr>
          <a:xfrm>
            <a:off x="4916250" y="2286000"/>
            <a:ext cx="6823167" cy="4410364"/>
          </a:xfrm>
        </p:spPr>
        <p:txBody>
          <a:bodyPr>
            <a:normAutofit/>
          </a:bodyPr>
          <a:lstStyle/>
          <a:p>
            <a:r>
              <a:rPr lang="en-US" sz="1800" b="1" dirty="0">
                <a:solidFill>
                  <a:schemeClr val="tx1">
                    <a:lumMod val="95000"/>
                    <a:lumOff val="5000"/>
                    <a:alpha val="60000"/>
                  </a:schemeClr>
                </a:solidFill>
              </a:rPr>
              <a:t>Data, especially a lot of data, can be difficult to wrap your head around. Data visualization can help both you and your audience interpret and understand data. </a:t>
            </a:r>
          </a:p>
          <a:p>
            <a:r>
              <a:rPr lang="en-US" sz="1800" b="1" dirty="0">
                <a:solidFill>
                  <a:schemeClr val="tx1">
                    <a:lumMod val="95000"/>
                    <a:lumOff val="5000"/>
                    <a:alpha val="60000"/>
                  </a:schemeClr>
                </a:solidFill>
              </a:rPr>
              <a:t>Data visualizations often use elements of visual </a:t>
            </a:r>
            <a:r>
              <a:rPr lang="en-US" sz="1800" b="1" u="sng" dirty="0">
                <a:solidFill>
                  <a:schemeClr val="tx1">
                    <a:lumMod val="95000"/>
                    <a:lumOff val="5000"/>
                    <a:alpha val="60000"/>
                  </a:schemeClr>
                </a:solidFill>
              </a:rPr>
              <a:t>storytelling</a:t>
            </a:r>
            <a:r>
              <a:rPr lang="en-US" sz="1800" b="1" dirty="0">
                <a:solidFill>
                  <a:schemeClr val="tx1">
                    <a:lumMod val="95000"/>
                    <a:lumOff val="5000"/>
                    <a:alpha val="60000"/>
                  </a:schemeClr>
                </a:solidFill>
              </a:rPr>
              <a:t> to communicate a message supported by the data. </a:t>
            </a:r>
          </a:p>
          <a:p>
            <a:pPr marL="0" indent="0">
              <a:buNone/>
            </a:pPr>
            <a:endParaRPr lang="en-US" sz="1800" b="1" dirty="0">
              <a:solidFill>
                <a:schemeClr val="tx1">
                  <a:lumMod val="95000"/>
                  <a:lumOff val="5000"/>
                  <a:alpha val="60000"/>
                </a:schemeClr>
              </a:solidFill>
            </a:endParaRPr>
          </a:p>
          <a:p>
            <a:pPr marL="0" indent="0">
              <a:buNone/>
            </a:pPr>
            <a:r>
              <a:rPr lang="en-US" sz="1800" b="1" dirty="0">
                <a:solidFill>
                  <a:schemeClr val="tx1">
                    <a:lumMod val="95000"/>
                    <a:lumOff val="5000"/>
                    <a:alpha val="60000"/>
                  </a:schemeClr>
                </a:solidFill>
              </a:rPr>
              <a:t>Data visualization can be used for:</a:t>
            </a:r>
          </a:p>
          <a:p>
            <a:r>
              <a:rPr lang="en-US" sz="1800" b="1" dirty="0">
                <a:solidFill>
                  <a:schemeClr val="tx1">
                    <a:lumMod val="95000"/>
                    <a:lumOff val="5000"/>
                    <a:alpha val="60000"/>
                  </a:schemeClr>
                </a:solidFill>
              </a:rPr>
              <a:t>Making data engaging &amp; easily digestible</a:t>
            </a:r>
          </a:p>
          <a:p>
            <a:r>
              <a:rPr lang="en-US" sz="1800" b="1" dirty="0">
                <a:solidFill>
                  <a:schemeClr val="tx1">
                    <a:lumMod val="95000"/>
                    <a:lumOff val="5000"/>
                    <a:alpha val="60000"/>
                  </a:schemeClr>
                </a:solidFill>
              </a:rPr>
              <a:t>Identifying trends and outliers within a set of data</a:t>
            </a:r>
          </a:p>
          <a:p>
            <a:r>
              <a:rPr lang="en-US" sz="1800" b="1" dirty="0">
                <a:solidFill>
                  <a:schemeClr val="tx1">
                    <a:lumMod val="95000"/>
                    <a:lumOff val="5000"/>
                    <a:alpha val="60000"/>
                  </a:schemeClr>
                </a:solidFill>
              </a:rPr>
              <a:t>Telling a story found within the data</a:t>
            </a:r>
          </a:p>
          <a:p>
            <a:r>
              <a:rPr lang="en-US" sz="1800" b="1" dirty="0">
                <a:solidFill>
                  <a:schemeClr val="tx1">
                    <a:lumMod val="95000"/>
                    <a:lumOff val="5000"/>
                    <a:alpha val="60000"/>
                  </a:schemeClr>
                </a:solidFill>
              </a:rPr>
              <a:t>Highlighting the important parts of a set of data</a:t>
            </a:r>
          </a:p>
          <a:p>
            <a:r>
              <a:rPr lang="en-US" sz="1800" b="1" dirty="0">
                <a:solidFill>
                  <a:schemeClr val="tx1">
                    <a:lumMod val="95000"/>
                    <a:lumOff val="5000"/>
                    <a:alpha val="60000"/>
                  </a:schemeClr>
                </a:solidFill>
              </a:rPr>
              <a:t>Answering questions &amp; supporting decisions</a:t>
            </a:r>
          </a:p>
          <a:p>
            <a:pPr marL="0" indent="0">
              <a:buNone/>
            </a:pPr>
            <a:endParaRPr lang="en-AE" sz="1600" dirty="0">
              <a:solidFill>
                <a:schemeClr val="tx1">
                  <a:alpha val="60000"/>
                </a:schemeClr>
              </a:solidFill>
            </a:endParaRPr>
          </a:p>
        </p:txBody>
      </p:sp>
    </p:spTree>
    <p:extLst>
      <p:ext uri="{BB962C8B-B14F-4D97-AF65-F5344CB8AC3E}">
        <p14:creationId xmlns:p14="http://schemas.microsoft.com/office/powerpoint/2010/main" val="271026397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D8986A6-5C54-CBD9-B399-2B0E43E77FC5}"/>
              </a:ext>
            </a:extLst>
          </p:cNvPr>
          <p:cNvSpPr>
            <a:spLocks noGrp="1"/>
          </p:cNvSpPr>
          <p:nvPr>
            <p:ph idx="1"/>
          </p:nvPr>
        </p:nvSpPr>
        <p:spPr>
          <a:xfrm>
            <a:off x="533400" y="1878806"/>
            <a:ext cx="11334750" cy="4662488"/>
          </a:xfrm>
        </p:spPr>
        <p:txBody>
          <a:bodyPr>
            <a:normAutofit/>
          </a:bodyPr>
          <a:lstStyle/>
          <a:p>
            <a:pPr marL="0" indent="0" algn="l">
              <a:buNone/>
            </a:pPr>
            <a:r>
              <a:rPr lang="en-US" sz="2400" dirty="0"/>
              <a:t>Here are a few reasons to </a:t>
            </a:r>
            <a:r>
              <a:rPr lang="en-US" sz="2400" b="0" i="0" dirty="0">
                <a:solidFill>
                  <a:srgbClr val="2B2B35"/>
                </a:solidFill>
                <a:effectLst/>
                <a:latin typeface="Inter"/>
              </a:rPr>
              <a:t>represent data visually:</a:t>
            </a:r>
            <a:endParaRPr lang="en-US" sz="2400" b="0" i="0" dirty="0">
              <a:solidFill>
                <a:srgbClr val="37465A"/>
              </a:solidFill>
              <a:effectLst/>
              <a:latin typeface="Inter"/>
            </a:endParaRPr>
          </a:p>
          <a:p>
            <a:pPr algn="l">
              <a:buFont typeface="Arial" panose="020B0604020202020204" pitchFamily="34" charset="0"/>
              <a:buChar char="•"/>
            </a:pPr>
            <a:r>
              <a:rPr lang="en-US" sz="2000" b="1" i="0" dirty="0">
                <a:solidFill>
                  <a:schemeClr val="accent5">
                    <a:lumMod val="75000"/>
                  </a:schemeClr>
                </a:solidFill>
                <a:effectLst/>
                <a:latin typeface="Inter"/>
              </a:rPr>
              <a:t>Use charts and graphs to display data visually: </a:t>
            </a:r>
            <a:r>
              <a:rPr lang="en-US" sz="1800" b="0" i="0" dirty="0">
                <a:solidFill>
                  <a:srgbClr val="2B2B35"/>
                </a:solidFill>
                <a:effectLst/>
                <a:latin typeface="Inter"/>
              </a:rPr>
              <a:t>Numbers on their own can be hard to understand. Data visualization makes all your data easier to decipher. This is achieved through graphical representations.</a:t>
            </a:r>
          </a:p>
          <a:p>
            <a:pPr algn="l">
              <a:buFont typeface="Arial" panose="020B0604020202020204" pitchFamily="34" charset="0"/>
              <a:buChar char="•"/>
            </a:pPr>
            <a:r>
              <a:rPr lang="en-US" sz="2000" b="1" i="0" dirty="0">
                <a:solidFill>
                  <a:schemeClr val="accent5">
                    <a:lumMod val="75000"/>
                  </a:schemeClr>
                </a:solidFill>
                <a:effectLst/>
                <a:latin typeface="Inter"/>
              </a:rPr>
              <a:t>Find trends by comparing a data point to another: </a:t>
            </a:r>
            <a:r>
              <a:rPr lang="en-US" sz="1800" b="0" i="0" dirty="0">
                <a:solidFill>
                  <a:srgbClr val="2B2B35"/>
                </a:solidFill>
                <a:effectLst/>
                <a:latin typeface="Inter"/>
              </a:rPr>
              <a:t>Raw data doesn't show you connections or trends. By visualizing data through charts and graphs, you can show how sets of data are related and what steps to take next.</a:t>
            </a:r>
          </a:p>
          <a:p>
            <a:pPr algn="l">
              <a:buFont typeface="Arial" panose="020B0604020202020204" pitchFamily="34" charset="0"/>
              <a:buChar char="•"/>
            </a:pPr>
            <a:r>
              <a:rPr lang="en-US" sz="2000" b="1" i="0" dirty="0">
                <a:solidFill>
                  <a:schemeClr val="accent5">
                    <a:lumMod val="75000"/>
                  </a:schemeClr>
                </a:solidFill>
                <a:effectLst/>
                <a:latin typeface="Inter"/>
              </a:rPr>
              <a:t>Tell business stories through interactive visualization:</a:t>
            </a:r>
            <a:r>
              <a:rPr lang="en-US" sz="2000" b="0" i="0" dirty="0">
                <a:solidFill>
                  <a:schemeClr val="accent5">
                    <a:lumMod val="75000"/>
                  </a:schemeClr>
                </a:solidFill>
                <a:effectLst/>
                <a:latin typeface="Inter"/>
              </a:rPr>
              <a:t> </a:t>
            </a:r>
            <a:r>
              <a:rPr lang="en-US" sz="1800" b="0" i="0" dirty="0">
                <a:solidFill>
                  <a:srgbClr val="2B2B35"/>
                </a:solidFill>
                <a:effectLst/>
                <a:latin typeface="Inter"/>
              </a:rPr>
              <a:t>It's hard to tell good stories when you're dealing with big data. A good visualization tool like network graphs can better show the significance of the data collected.</a:t>
            </a:r>
          </a:p>
          <a:p>
            <a:pPr algn="l">
              <a:buFont typeface="Arial" panose="020B0604020202020204" pitchFamily="34" charset="0"/>
              <a:buChar char="•"/>
            </a:pPr>
            <a:r>
              <a:rPr lang="en-US" sz="2000" b="1" dirty="0">
                <a:solidFill>
                  <a:schemeClr val="accent5">
                    <a:lumMod val="75000"/>
                  </a:schemeClr>
                </a:solidFill>
              </a:rPr>
              <a:t>Allows business users to gain insight into their vast amounts of data: </a:t>
            </a:r>
            <a:r>
              <a:rPr lang="en-US" sz="1800" dirty="0"/>
              <a:t>With the use of visualizations, business users will be able to understand their data more, and make valuable insights based on it.</a:t>
            </a:r>
            <a:endParaRPr lang="en-US" sz="2000" i="0" dirty="0">
              <a:effectLst/>
              <a:latin typeface="Inter"/>
            </a:endParaRPr>
          </a:p>
          <a:p>
            <a:endParaRPr lang="en-AE" dirty="0"/>
          </a:p>
        </p:txBody>
      </p:sp>
      <p:sp>
        <p:nvSpPr>
          <p:cNvPr id="4" name="Title 2">
            <a:extLst>
              <a:ext uri="{FF2B5EF4-FFF2-40B4-BE49-F238E27FC236}">
                <a16:creationId xmlns:a16="http://schemas.microsoft.com/office/drawing/2014/main" id="{EA243F56-E1DB-C284-400C-CA599003A844}"/>
              </a:ext>
            </a:extLst>
          </p:cNvPr>
          <p:cNvSpPr>
            <a:spLocks noGrp="1"/>
          </p:cNvSpPr>
          <p:nvPr>
            <p:ph type="title"/>
          </p:nvPr>
        </p:nvSpPr>
        <p:spPr>
          <a:xfrm>
            <a:off x="533400" y="328612"/>
            <a:ext cx="10515600" cy="1325563"/>
          </a:xfrm>
        </p:spPr>
        <p:txBody>
          <a:bodyPr>
            <a:normAutofit/>
          </a:bodyPr>
          <a:lstStyle/>
          <a:p>
            <a:r>
              <a:rPr lang="en-US" sz="5400" dirty="0"/>
              <a:t>Why use Data Visualization?</a:t>
            </a:r>
            <a:endParaRPr lang="en-AE" sz="5400" dirty="0"/>
          </a:p>
        </p:txBody>
      </p:sp>
    </p:spTree>
    <p:extLst>
      <p:ext uri="{BB962C8B-B14F-4D97-AF65-F5344CB8AC3E}">
        <p14:creationId xmlns:p14="http://schemas.microsoft.com/office/powerpoint/2010/main" val="38748915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2469AB30-7D7E-8C4E-90A0-3B46080142C7}"/>
              </a:ext>
            </a:extLst>
          </p:cNvPr>
          <p:cNvSpPr>
            <a:spLocks noGrp="1"/>
          </p:cNvSpPr>
          <p:nvPr>
            <p:ph idx="1"/>
          </p:nvPr>
        </p:nvSpPr>
        <p:spPr/>
        <p:txBody>
          <a:bodyPr/>
          <a:lstStyle/>
          <a:p>
            <a:r>
              <a:rPr lang="en-US" dirty="0"/>
              <a:t>There are many types of data visualizations – ranging from charts, graphs, maps, etc.</a:t>
            </a:r>
          </a:p>
          <a:p>
            <a:r>
              <a:rPr lang="en-US" dirty="0"/>
              <a:t>Part of the strategy of visualizing data is choosing what type of data visualization to use - the trick is to select the one that will best represent your data’s message and story</a:t>
            </a:r>
          </a:p>
          <a:p>
            <a:r>
              <a:rPr lang="en-US" dirty="0"/>
              <a:t>Before you choose what chart type to use, you need to get to know your data better, the story behind it, and your target audience/media</a:t>
            </a:r>
            <a:endParaRPr lang="en-AE" dirty="0"/>
          </a:p>
        </p:txBody>
      </p:sp>
    </p:spTree>
    <p:extLst>
      <p:ext uri="{BB962C8B-B14F-4D97-AF65-F5344CB8AC3E}">
        <p14:creationId xmlns:p14="http://schemas.microsoft.com/office/powerpoint/2010/main" val="3926427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Segoe UI Semibold"/>
                <a:cs typeface="Segoe UI Semibold"/>
              </a:rPr>
              <a:t>Speaker Bio</a:t>
            </a:r>
            <a:endParaRPr lang="en-US" dirty="0"/>
          </a:p>
        </p:txBody>
      </p:sp>
      <p:sp>
        <p:nvSpPr>
          <p:cNvPr id="8" name="Text Placeholder 2">
            <a:extLst>
              <a:ext uri="{FF2B5EF4-FFF2-40B4-BE49-F238E27FC236}">
                <a16:creationId xmlns:a16="http://schemas.microsoft.com/office/drawing/2014/main" id="{119E2D7C-6D60-4EBE-832D-53054BBCE003}"/>
              </a:ext>
            </a:extLst>
          </p:cNvPr>
          <p:cNvSpPr>
            <a:spLocks noGrp="1"/>
          </p:cNvSpPr>
          <p:nvPr>
            <p:ph type="body" sz="quarter" idx="10"/>
          </p:nvPr>
        </p:nvSpPr>
        <p:spPr>
          <a:xfrm>
            <a:off x="2900427" y="2592543"/>
            <a:ext cx="9449144" cy="2431435"/>
          </a:xfrm>
        </p:spPr>
        <p:txBody>
          <a:bodyPr vert="horz" wrap="square" lIns="146304" tIns="91440" rIns="146304" bIns="91440" rtlCol="0" anchor="t">
            <a:spAutoFit/>
          </a:bodyPr>
          <a:lstStyle/>
          <a:p>
            <a:pPr>
              <a:spcAft>
                <a:spcPts val="500"/>
              </a:spcAft>
            </a:pPr>
            <a:r>
              <a:rPr lang="en-US" sz="4000" b="1" dirty="0">
                <a:solidFill>
                  <a:schemeClr val="accent5"/>
                </a:solidFill>
                <a:latin typeface="Segoe UI" panose="020B0502040204020203" pitchFamily="34" charset="0"/>
                <a:cs typeface="Segoe UI" panose="020B0502040204020203" pitchFamily="34" charset="0"/>
              </a:rPr>
              <a:t>Hadeel Shubair</a:t>
            </a:r>
          </a:p>
          <a:p>
            <a:pPr>
              <a:lnSpc>
                <a:spcPts val="1800"/>
              </a:lnSpc>
              <a:spcAft>
                <a:spcPts val="500"/>
              </a:spcAft>
            </a:pPr>
            <a:r>
              <a:rPr lang="en-US" sz="1800" dirty="0">
                <a:solidFill>
                  <a:schemeClr val="bg2">
                    <a:lumMod val="10000"/>
                  </a:schemeClr>
                </a:solidFill>
                <a:latin typeface="Segoe UI" panose="020B0502040204020203" pitchFamily="34" charset="0"/>
                <a:cs typeface="Segoe UI" panose="020B0502040204020203" pitchFamily="34" charset="0"/>
              </a:rPr>
              <a:t>Regional Cloud Advocate - Microsoft</a:t>
            </a:r>
          </a:p>
          <a:p>
            <a:pPr>
              <a:lnSpc>
                <a:spcPts val="1800"/>
              </a:lnSpc>
              <a:spcAft>
                <a:spcPts val="500"/>
              </a:spcAft>
            </a:pPr>
            <a:r>
              <a:rPr lang="en-US" sz="1800" b="1" dirty="0">
                <a:solidFill>
                  <a:schemeClr val="bg2">
                    <a:lumMod val="10000"/>
                  </a:schemeClr>
                </a:solidFill>
                <a:latin typeface="Segoe UI" panose="020B0502040204020203" pitchFamily="34" charset="0"/>
                <a:cs typeface="Segoe UI" panose="020B0502040204020203" pitchFamily="34" charset="0"/>
              </a:rPr>
              <a:t>           </a:t>
            </a:r>
            <a:endParaRPr lang="en-US" sz="1400" dirty="0">
              <a:solidFill>
                <a:schemeClr val="bg2">
                  <a:lumMod val="10000"/>
                </a:schemeClr>
              </a:solidFill>
              <a:latin typeface="Segoe UI" panose="020B0502040204020203" pitchFamily="34" charset="0"/>
              <a:cs typeface="Segoe UI" panose="020B0502040204020203" pitchFamily="34" charset="0"/>
            </a:endParaRPr>
          </a:p>
          <a:p>
            <a:pPr>
              <a:lnSpc>
                <a:spcPts val="1800"/>
              </a:lnSpc>
              <a:spcAft>
                <a:spcPts val="500"/>
              </a:spcAft>
            </a:pPr>
            <a:r>
              <a:rPr lang="en-US" sz="1800" b="1" dirty="0">
                <a:solidFill>
                  <a:schemeClr val="bg2">
                    <a:lumMod val="10000"/>
                  </a:schemeClr>
                </a:solidFill>
                <a:latin typeface="Segoe UI" panose="020B0502040204020203" pitchFamily="34" charset="0"/>
                <a:cs typeface="Segoe UI" panose="020B0502040204020203" pitchFamily="34" charset="0"/>
              </a:rPr>
              <a:t>          Hadeel Shubair</a:t>
            </a:r>
          </a:p>
          <a:p>
            <a:pPr>
              <a:lnSpc>
                <a:spcPts val="1800"/>
              </a:lnSpc>
              <a:spcAft>
                <a:spcPts val="500"/>
              </a:spcAft>
            </a:pPr>
            <a:r>
              <a:rPr lang="en-US" sz="1400" dirty="0">
                <a:solidFill>
                  <a:schemeClr val="bg2">
                    <a:lumMod val="10000"/>
                  </a:schemeClr>
                </a:solidFill>
                <a:latin typeface="Segoe UI" panose="020B0502040204020203" pitchFamily="34" charset="0"/>
                <a:cs typeface="Segoe UI" panose="020B0502040204020203" pitchFamily="34" charset="0"/>
              </a:rPr>
              <a:t>             </a:t>
            </a:r>
            <a:r>
              <a:rPr lang="en-US" sz="1800" b="1" dirty="0">
                <a:solidFill>
                  <a:schemeClr val="bg2">
                    <a:lumMod val="10000"/>
                  </a:schemeClr>
                </a:solidFill>
                <a:latin typeface="Segoe UI" panose="020B0502040204020203" pitchFamily="34" charset="0"/>
                <a:cs typeface="Segoe UI" panose="020B0502040204020203" pitchFamily="34" charset="0"/>
              </a:rPr>
              <a:t>@Hshubair3</a:t>
            </a:r>
            <a:endParaRPr lang="en-US" sz="1400" b="1" dirty="0">
              <a:solidFill>
                <a:schemeClr val="bg2">
                  <a:lumMod val="10000"/>
                </a:schemeClr>
              </a:solidFill>
              <a:latin typeface="Segoe UI" panose="020B0502040204020203" pitchFamily="34" charset="0"/>
              <a:cs typeface="Segoe UI" panose="020B0502040204020203" pitchFamily="34" charset="0"/>
            </a:endParaRPr>
          </a:p>
        </p:txBody>
      </p:sp>
      <p:pic>
        <p:nvPicPr>
          <p:cNvPr id="9" name="Picture 8" descr="Graphical user interface, application&#10;&#10;Description automatically generated"/>
          <p:cNvPicPr>
            <a:picLocks noChangeAspect="1"/>
          </p:cNvPicPr>
          <p:nvPr/>
        </p:nvPicPr>
        <p:blipFill rotWithShape="1">
          <a:blip r:embed="rId2"/>
          <a:srcRect/>
          <a:stretch/>
        </p:blipFill>
        <p:spPr>
          <a:xfrm>
            <a:off x="634652" y="2591007"/>
            <a:ext cx="2267878" cy="2278316"/>
          </a:xfrm>
          <a:prstGeom prst="ellipse">
            <a:avLst/>
          </a:prstGeom>
        </p:spPr>
      </p:pic>
      <p:pic>
        <p:nvPicPr>
          <p:cNvPr id="3" name="Picture 3" descr="Logo&#10;&#10;Description automatically generated">
            <a:extLst>
              <a:ext uri="{FF2B5EF4-FFF2-40B4-BE49-F238E27FC236}">
                <a16:creationId xmlns:a16="http://schemas.microsoft.com/office/drawing/2014/main" id="{FD5755D5-3147-0F0C-570A-EF210E7F2494}"/>
              </a:ext>
            </a:extLst>
          </p:cNvPr>
          <p:cNvPicPr>
            <a:picLocks noChangeAspect="1"/>
          </p:cNvPicPr>
          <p:nvPr/>
        </p:nvPicPr>
        <p:blipFill>
          <a:blip r:embed="rId3"/>
          <a:stretch>
            <a:fillRect/>
          </a:stretch>
        </p:blipFill>
        <p:spPr>
          <a:xfrm>
            <a:off x="3112522" y="4091695"/>
            <a:ext cx="534836" cy="425467"/>
          </a:xfrm>
          <a:prstGeom prst="rect">
            <a:avLst/>
          </a:prstGeom>
        </p:spPr>
      </p:pic>
      <p:pic>
        <p:nvPicPr>
          <p:cNvPr id="1028" name="Picture 4" descr="Twitter Logo Vector Art, Icons, and Graphics for Free Download">
            <a:extLst>
              <a:ext uri="{FF2B5EF4-FFF2-40B4-BE49-F238E27FC236}">
                <a16:creationId xmlns:a16="http://schemas.microsoft.com/office/drawing/2014/main" id="{44E64E7E-C8C7-6824-0E92-5AEC8708570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50844" y="4517162"/>
            <a:ext cx="477241" cy="4772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26872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3E19035-A882-0447-8B56-229A64825374}"/>
              </a:ext>
            </a:extLst>
          </p:cNvPr>
          <p:cNvSpPr>
            <a:spLocks noGrp="1"/>
          </p:cNvSpPr>
          <p:nvPr>
            <p:ph type="title"/>
          </p:nvPr>
        </p:nvSpPr>
        <p:spPr>
          <a:xfrm>
            <a:off x="269302" y="2629243"/>
            <a:ext cx="11383535" cy="866311"/>
          </a:xfrm>
        </p:spPr>
        <p:txBody>
          <a:bodyPr>
            <a:normAutofit/>
          </a:bodyPr>
          <a:lstStyle/>
          <a:p>
            <a:r>
              <a:rPr lang="en-US" sz="4800" dirty="0">
                <a:solidFill>
                  <a:schemeClr val="accent5"/>
                </a:solidFill>
                <a:latin typeface="Segoe UI"/>
                <a:cs typeface="Segoe UI"/>
              </a:rPr>
              <a:t>Types of Visualizations</a:t>
            </a:r>
          </a:p>
        </p:txBody>
      </p:sp>
    </p:spTree>
    <p:extLst>
      <p:ext uri="{BB962C8B-B14F-4D97-AF65-F5344CB8AC3E}">
        <p14:creationId xmlns:p14="http://schemas.microsoft.com/office/powerpoint/2010/main" val="23225743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A82CEC8-B487-766F-9872-58F595E7A6C6}"/>
              </a:ext>
            </a:extLst>
          </p:cNvPr>
          <p:cNvSpPr>
            <a:spLocks noGrp="1"/>
          </p:cNvSpPr>
          <p:nvPr>
            <p:ph type="title"/>
          </p:nvPr>
        </p:nvSpPr>
        <p:spPr>
          <a:xfrm>
            <a:off x="630936" y="640080"/>
            <a:ext cx="4818888" cy="1481328"/>
          </a:xfrm>
        </p:spPr>
        <p:txBody>
          <a:bodyPr anchor="b">
            <a:normAutofit/>
          </a:bodyPr>
          <a:lstStyle/>
          <a:p>
            <a:r>
              <a:rPr lang="en-US" sz="5400" dirty="0"/>
              <a:t>Boxplots</a:t>
            </a:r>
            <a:endParaRPr lang="en-AE" sz="5400" dirty="0"/>
          </a:p>
        </p:txBody>
      </p:sp>
      <p:sp>
        <p:nvSpPr>
          <p:cNvPr id="1033"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9E0BF729-9258-2C0D-20B2-4CE256930D7E}"/>
              </a:ext>
            </a:extLst>
          </p:cNvPr>
          <p:cNvSpPr>
            <a:spLocks noGrp="1"/>
          </p:cNvSpPr>
          <p:nvPr>
            <p:ph idx="1"/>
          </p:nvPr>
        </p:nvSpPr>
        <p:spPr>
          <a:xfrm>
            <a:off x="630936" y="2660904"/>
            <a:ext cx="4818888" cy="3547872"/>
          </a:xfrm>
        </p:spPr>
        <p:txBody>
          <a:bodyPr anchor="t">
            <a:normAutofit/>
          </a:bodyPr>
          <a:lstStyle/>
          <a:p>
            <a:r>
              <a:rPr lang="en-US" sz="2000" dirty="0"/>
              <a:t>Useful for visualizing a dataset’s key statistics </a:t>
            </a:r>
          </a:p>
          <a:p>
            <a:r>
              <a:rPr lang="en-US" sz="2000" dirty="0"/>
              <a:t>Used to show distributions of numeric data values, especially when you want to compare them between multiple groups</a:t>
            </a:r>
          </a:p>
          <a:p>
            <a:r>
              <a:rPr lang="en-US" sz="2000" dirty="0"/>
              <a:t>We can use them to represent minimum &amp; maximum values, the median value, and the lower and upper quartiles (i.e. the median of the lower and upper halves of the data)</a:t>
            </a:r>
          </a:p>
          <a:p>
            <a:r>
              <a:rPr lang="en-US" sz="2000" dirty="0"/>
              <a:t>Used for detecting outliers</a:t>
            </a:r>
          </a:p>
        </p:txBody>
      </p:sp>
      <p:pic>
        <p:nvPicPr>
          <p:cNvPr id="1026" name="Picture 2" descr="A simple boxplot summarizing house price data in Bangalore">
            <a:extLst>
              <a:ext uri="{FF2B5EF4-FFF2-40B4-BE49-F238E27FC236}">
                <a16:creationId xmlns:a16="http://schemas.microsoft.com/office/drawing/2014/main" id="{A714B6FD-3F92-B401-50B9-35F2207D23F1}"/>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724526" y="2060735"/>
            <a:ext cx="6090372" cy="36085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279289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97CEECA7-E6AF-C9F1-FE49-B68FD3C21E47}"/>
              </a:ext>
            </a:extLst>
          </p:cNvPr>
          <p:cNvSpPr>
            <a:spLocks noGrp="1"/>
          </p:cNvSpPr>
          <p:nvPr>
            <p:ph type="title"/>
          </p:nvPr>
        </p:nvSpPr>
        <p:spPr>
          <a:xfrm>
            <a:off x="630936" y="640080"/>
            <a:ext cx="4818888" cy="1481328"/>
          </a:xfrm>
        </p:spPr>
        <p:txBody>
          <a:bodyPr anchor="b">
            <a:normAutofit/>
          </a:bodyPr>
          <a:lstStyle/>
          <a:p>
            <a:r>
              <a:rPr lang="en-US" sz="5400" dirty="0"/>
              <a:t>Scatter plots</a:t>
            </a:r>
            <a:endParaRPr lang="en-AE" sz="5400" dirty="0"/>
          </a:p>
        </p:txBody>
      </p:sp>
      <p:sp>
        <p:nvSpPr>
          <p:cNvPr id="11"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3">
            <a:extLst>
              <a:ext uri="{FF2B5EF4-FFF2-40B4-BE49-F238E27FC236}">
                <a16:creationId xmlns:a16="http://schemas.microsoft.com/office/drawing/2014/main" id="{FAB7F315-C37F-E137-1382-01BB1E1EB58B}"/>
              </a:ext>
            </a:extLst>
          </p:cNvPr>
          <p:cNvSpPr>
            <a:spLocks noGrp="1"/>
          </p:cNvSpPr>
          <p:nvPr>
            <p:ph idx="1"/>
          </p:nvPr>
        </p:nvSpPr>
        <p:spPr>
          <a:xfrm>
            <a:off x="630936" y="2660904"/>
            <a:ext cx="4818888" cy="3547872"/>
          </a:xfrm>
        </p:spPr>
        <p:txBody>
          <a:bodyPr anchor="t">
            <a:normAutofit lnSpcReduction="10000"/>
          </a:bodyPr>
          <a:lstStyle/>
          <a:p>
            <a:r>
              <a:rPr lang="en-US" sz="2200" dirty="0"/>
              <a:t>Primary use: to display the relationship between two variables on an x &amp; y-axis</a:t>
            </a:r>
          </a:p>
          <a:p>
            <a:r>
              <a:rPr lang="en-US" sz="2200" dirty="0"/>
              <a:t>Each item of data is shown as a single point, creating the chart’s visual ‘scatter’ effect</a:t>
            </a:r>
          </a:p>
          <a:p>
            <a:r>
              <a:rPr lang="en-US" sz="2200" dirty="0"/>
              <a:t>Best used for large datasets where time is not a significant factor</a:t>
            </a:r>
          </a:p>
          <a:p>
            <a:r>
              <a:rPr lang="en-US" sz="2200" dirty="0"/>
              <a:t>Best for inferring relationships between variables rather than drawing firm conclusions</a:t>
            </a:r>
          </a:p>
        </p:txBody>
      </p:sp>
      <p:pic>
        <p:nvPicPr>
          <p:cNvPr id="2" name="Picture 1">
            <a:extLst>
              <a:ext uri="{FF2B5EF4-FFF2-40B4-BE49-F238E27FC236}">
                <a16:creationId xmlns:a16="http://schemas.microsoft.com/office/drawing/2014/main" id="{A47F50B0-76FE-F11A-75BE-502AA3FAD7BB}"/>
              </a:ext>
            </a:extLst>
          </p:cNvPr>
          <p:cNvPicPr>
            <a:picLocks noChangeAspect="1"/>
          </p:cNvPicPr>
          <p:nvPr/>
        </p:nvPicPr>
        <p:blipFill>
          <a:blip r:embed="rId2"/>
          <a:stretch>
            <a:fillRect/>
          </a:stretch>
        </p:blipFill>
        <p:spPr>
          <a:xfrm>
            <a:off x="6099048" y="951993"/>
            <a:ext cx="5458968" cy="4954013"/>
          </a:xfrm>
          <a:prstGeom prst="rect">
            <a:avLst/>
          </a:prstGeom>
        </p:spPr>
      </p:pic>
    </p:spTree>
    <p:extLst>
      <p:ext uri="{BB962C8B-B14F-4D97-AF65-F5344CB8AC3E}">
        <p14:creationId xmlns:p14="http://schemas.microsoft.com/office/powerpoint/2010/main" val="123400005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5" name="Rectangle 2054">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97CEECA7-E6AF-C9F1-FE49-B68FD3C21E47}"/>
              </a:ext>
            </a:extLst>
          </p:cNvPr>
          <p:cNvSpPr>
            <a:spLocks noGrp="1"/>
          </p:cNvSpPr>
          <p:nvPr>
            <p:ph type="title"/>
          </p:nvPr>
        </p:nvSpPr>
        <p:spPr>
          <a:xfrm>
            <a:off x="630936" y="640080"/>
            <a:ext cx="4818888" cy="1481328"/>
          </a:xfrm>
        </p:spPr>
        <p:txBody>
          <a:bodyPr anchor="b">
            <a:normAutofit/>
          </a:bodyPr>
          <a:lstStyle/>
          <a:p>
            <a:r>
              <a:rPr lang="en-US" sz="5400" dirty="0"/>
              <a:t>Line graphs</a:t>
            </a:r>
            <a:endParaRPr lang="en-AE" sz="5400" dirty="0"/>
          </a:p>
        </p:txBody>
      </p:sp>
      <p:sp>
        <p:nvSpPr>
          <p:cNvPr id="2057"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3">
            <a:extLst>
              <a:ext uri="{FF2B5EF4-FFF2-40B4-BE49-F238E27FC236}">
                <a16:creationId xmlns:a16="http://schemas.microsoft.com/office/drawing/2014/main" id="{FAB7F315-C37F-E137-1382-01BB1E1EB58B}"/>
              </a:ext>
            </a:extLst>
          </p:cNvPr>
          <p:cNvSpPr>
            <a:spLocks noGrp="1"/>
          </p:cNvSpPr>
          <p:nvPr>
            <p:ph idx="1"/>
          </p:nvPr>
        </p:nvSpPr>
        <p:spPr>
          <a:xfrm>
            <a:off x="630936" y="2660904"/>
            <a:ext cx="4476773" cy="3547872"/>
          </a:xfrm>
        </p:spPr>
        <p:txBody>
          <a:bodyPr anchor="t">
            <a:normAutofit fontScale="92500" lnSpcReduction="20000"/>
          </a:bodyPr>
          <a:lstStyle/>
          <a:p>
            <a:r>
              <a:rPr lang="en-US" sz="2200" dirty="0"/>
              <a:t>Used to track changes over short &amp; long periods of time (time-series data)</a:t>
            </a:r>
          </a:p>
          <a:p>
            <a:r>
              <a:rPr lang="en-US" sz="2200" dirty="0"/>
              <a:t>Visually similar to scatterplots but represent data points separated by time intervals with segments joined by a line</a:t>
            </a:r>
          </a:p>
          <a:p>
            <a:r>
              <a:rPr lang="en-US" sz="2200" dirty="0"/>
              <a:t>Allows for quick observation of features like acceleration, deceleration, and volatility </a:t>
            </a:r>
          </a:p>
          <a:p>
            <a:r>
              <a:rPr lang="en-US" sz="2200" dirty="0"/>
              <a:t>Effective for: Comparing lots of data all at once, showing changes &amp; trends over time, displaying forecast data, highlighting anomalies across data series</a:t>
            </a:r>
            <a:endParaRPr lang="en-AE" sz="2200" dirty="0"/>
          </a:p>
        </p:txBody>
      </p:sp>
      <p:pic>
        <p:nvPicPr>
          <p:cNvPr id="2050" name="Picture 2" descr="A simple line graph showing how bitcoin prices have evolved between 2014 and 2018">
            <a:extLst>
              <a:ext uri="{FF2B5EF4-FFF2-40B4-BE49-F238E27FC236}">
                <a16:creationId xmlns:a16="http://schemas.microsoft.com/office/drawing/2014/main" id="{9AF1DD9E-7120-3A24-A4AE-8F0690180A60}"/>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006094" y="2121408"/>
            <a:ext cx="7140104" cy="35700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037782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79" name="Rectangle 3078">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85BB628-34AE-DFA3-3AFD-E86378B91424}"/>
              </a:ext>
            </a:extLst>
          </p:cNvPr>
          <p:cNvSpPr>
            <a:spLocks noGrp="1"/>
          </p:cNvSpPr>
          <p:nvPr>
            <p:ph type="title"/>
          </p:nvPr>
        </p:nvSpPr>
        <p:spPr>
          <a:xfrm>
            <a:off x="630936" y="640080"/>
            <a:ext cx="4818888" cy="1481328"/>
          </a:xfrm>
        </p:spPr>
        <p:txBody>
          <a:bodyPr anchor="b">
            <a:normAutofit/>
          </a:bodyPr>
          <a:lstStyle/>
          <a:p>
            <a:r>
              <a:rPr lang="en-US" sz="5400" dirty="0"/>
              <a:t>Bar charts</a:t>
            </a:r>
            <a:endParaRPr lang="en-AE" sz="5400" dirty="0"/>
          </a:p>
        </p:txBody>
      </p:sp>
      <p:sp>
        <p:nvSpPr>
          <p:cNvPr id="3081"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FB2EA8B-767C-7DF7-A873-99DB19810B80}"/>
              </a:ext>
            </a:extLst>
          </p:cNvPr>
          <p:cNvSpPr>
            <a:spLocks noGrp="1"/>
          </p:cNvSpPr>
          <p:nvPr>
            <p:ph idx="1"/>
          </p:nvPr>
        </p:nvSpPr>
        <p:spPr>
          <a:xfrm>
            <a:off x="630936" y="2660904"/>
            <a:ext cx="4818888" cy="3547872"/>
          </a:xfrm>
        </p:spPr>
        <p:txBody>
          <a:bodyPr anchor="t">
            <a:normAutofit fontScale="85000" lnSpcReduction="20000"/>
          </a:bodyPr>
          <a:lstStyle/>
          <a:p>
            <a:r>
              <a:rPr lang="en-US" sz="2200" dirty="0"/>
              <a:t>Used to compare a single category of data or several</a:t>
            </a:r>
          </a:p>
          <a:p>
            <a:r>
              <a:rPr lang="en-US" sz="2200" dirty="0"/>
              <a:t>Used when you want to show a distribution of data points or perform a comparison of metric values across different subgroups of your data</a:t>
            </a:r>
          </a:p>
          <a:p>
            <a:r>
              <a:rPr lang="en-US" sz="2200" dirty="0"/>
              <a:t>The heights (or widths) of the bars are in direct proportion to the values they represent- this makes bar charts an excellent way of comparing discrete variables at a glance</a:t>
            </a:r>
          </a:p>
          <a:p>
            <a:r>
              <a:rPr lang="en-US" sz="2200" dirty="0"/>
              <a:t>Some bar charts cluster bars into groups of two or three (or more) allowing you to compare numerous variables at different points in time</a:t>
            </a:r>
            <a:endParaRPr lang="en-AE" sz="2200" dirty="0"/>
          </a:p>
        </p:txBody>
      </p:sp>
      <p:pic>
        <p:nvPicPr>
          <p:cNvPr id="3074" name="Picture 2" descr="A stacked bar chart presenting revenue data (on the y axis) for sales of clothing, equipment, and accessories at various shopping locations (presented on the x axis)">
            <a:extLst>
              <a:ext uri="{FF2B5EF4-FFF2-40B4-BE49-F238E27FC236}">
                <a16:creationId xmlns:a16="http://schemas.microsoft.com/office/drawing/2014/main" id="{503582B6-0B3F-06EE-32CC-214380AB51EE}"/>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759014" y="2025878"/>
            <a:ext cx="6123795" cy="35112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89606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03" name="Rectangle 4102">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97CEECA7-E6AF-C9F1-FE49-B68FD3C21E47}"/>
              </a:ext>
            </a:extLst>
          </p:cNvPr>
          <p:cNvSpPr>
            <a:spLocks noGrp="1"/>
          </p:cNvSpPr>
          <p:nvPr>
            <p:ph type="title"/>
          </p:nvPr>
        </p:nvSpPr>
        <p:spPr>
          <a:xfrm>
            <a:off x="630936" y="640080"/>
            <a:ext cx="4818888" cy="1481328"/>
          </a:xfrm>
        </p:spPr>
        <p:txBody>
          <a:bodyPr anchor="b">
            <a:normAutofit/>
          </a:bodyPr>
          <a:lstStyle/>
          <a:p>
            <a:r>
              <a:rPr lang="en-US" sz="5400" dirty="0"/>
              <a:t>Histograms</a:t>
            </a:r>
            <a:endParaRPr lang="en-AE" sz="5400" dirty="0"/>
          </a:p>
        </p:txBody>
      </p:sp>
      <p:sp>
        <p:nvSpPr>
          <p:cNvPr id="4105"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3">
            <a:extLst>
              <a:ext uri="{FF2B5EF4-FFF2-40B4-BE49-F238E27FC236}">
                <a16:creationId xmlns:a16="http://schemas.microsoft.com/office/drawing/2014/main" id="{FAB7F315-C37F-E137-1382-01BB1E1EB58B}"/>
              </a:ext>
            </a:extLst>
          </p:cNvPr>
          <p:cNvSpPr>
            <a:spLocks noGrp="1"/>
          </p:cNvSpPr>
          <p:nvPr>
            <p:ph idx="1"/>
          </p:nvPr>
        </p:nvSpPr>
        <p:spPr>
          <a:xfrm>
            <a:off x="630936" y="2660904"/>
            <a:ext cx="4818888" cy="3547872"/>
          </a:xfrm>
        </p:spPr>
        <p:txBody>
          <a:bodyPr anchor="t">
            <a:normAutofit fontScale="92500" lnSpcReduction="10000"/>
          </a:bodyPr>
          <a:lstStyle/>
          <a:p>
            <a:r>
              <a:rPr lang="en-US" sz="1700" dirty="0"/>
              <a:t>Although visually similar to bar charts, histograms are not the same thing - Bar charts measure categorical data, while histograms </a:t>
            </a:r>
            <a:r>
              <a:rPr lang="en-US" sz="1700" b="1" dirty="0"/>
              <a:t>measure the distribution of numerical data</a:t>
            </a:r>
            <a:r>
              <a:rPr lang="en-US" sz="1700" dirty="0"/>
              <a:t>, i.e. the frequency with which a discrete data point appears in a dataset</a:t>
            </a:r>
          </a:p>
          <a:p>
            <a:r>
              <a:rPr lang="en-US" sz="1700" dirty="0"/>
              <a:t>Use histograms when you have continuous measurements and want to understand the distribution of values and look for outliers</a:t>
            </a:r>
          </a:p>
          <a:p>
            <a:r>
              <a:rPr lang="en-US" sz="1700" dirty="0"/>
              <a:t>In a histogram, each bar represents how often a data point falls within a given range </a:t>
            </a:r>
          </a:p>
          <a:p>
            <a:r>
              <a:rPr lang="en-US" sz="1700" dirty="0"/>
              <a:t>For example, each column might represent different age groups (20 to 29, 30 to 39, </a:t>
            </a:r>
            <a:r>
              <a:rPr lang="en-US" sz="1700" dirty="0" err="1"/>
              <a:t>etc</a:t>
            </a:r>
            <a:r>
              <a:rPr lang="en-US" sz="1700" dirty="0"/>
              <a:t>). This makes histograms excellent for summarizing large amounts of continuous data without needing to inspect every single value</a:t>
            </a:r>
            <a:endParaRPr lang="en-AE" sz="1700" dirty="0"/>
          </a:p>
        </p:txBody>
      </p:sp>
      <p:pic>
        <p:nvPicPr>
          <p:cNvPr id="4098" name="Picture 2" descr="A histogram showing pedestrian flows across a continuous time scale">
            <a:extLst>
              <a:ext uri="{FF2B5EF4-FFF2-40B4-BE49-F238E27FC236}">
                <a16:creationId xmlns:a16="http://schemas.microsoft.com/office/drawing/2014/main" id="{40FAE68A-1516-75FB-39DE-A422035736D1}"/>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801398" y="1726490"/>
            <a:ext cx="5947118" cy="42075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8175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27" name="Rectangle 5126">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97CEECA7-E6AF-C9F1-FE49-B68FD3C21E47}"/>
              </a:ext>
            </a:extLst>
          </p:cNvPr>
          <p:cNvSpPr>
            <a:spLocks noGrp="1"/>
          </p:cNvSpPr>
          <p:nvPr>
            <p:ph type="title"/>
          </p:nvPr>
        </p:nvSpPr>
        <p:spPr>
          <a:xfrm>
            <a:off x="630936" y="640080"/>
            <a:ext cx="4818888" cy="1481328"/>
          </a:xfrm>
        </p:spPr>
        <p:txBody>
          <a:bodyPr anchor="b">
            <a:normAutofit/>
          </a:bodyPr>
          <a:lstStyle/>
          <a:p>
            <a:r>
              <a:rPr lang="en-US" sz="5400" dirty="0"/>
              <a:t>Pie charts</a:t>
            </a:r>
            <a:endParaRPr lang="en-AE" sz="5400" dirty="0"/>
          </a:p>
        </p:txBody>
      </p:sp>
      <p:sp>
        <p:nvSpPr>
          <p:cNvPr id="5129"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3">
            <a:extLst>
              <a:ext uri="{FF2B5EF4-FFF2-40B4-BE49-F238E27FC236}">
                <a16:creationId xmlns:a16="http://schemas.microsoft.com/office/drawing/2014/main" id="{FAB7F315-C37F-E137-1382-01BB1E1EB58B}"/>
              </a:ext>
            </a:extLst>
          </p:cNvPr>
          <p:cNvSpPr>
            <a:spLocks noGrp="1"/>
          </p:cNvSpPr>
          <p:nvPr>
            <p:ph idx="1"/>
          </p:nvPr>
        </p:nvSpPr>
        <p:spPr>
          <a:xfrm>
            <a:off x="630936" y="2660904"/>
            <a:ext cx="4818888" cy="3547872"/>
          </a:xfrm>
        </p:spPr>
        <p:txBody>
          <a:bodyPr anchor="t">
            <a:normAutofit/>
          </a:bodyPr>
          <a:lstStyle/>
          <a:p>
            <a:r>
              <a:rPr lang="en-US" sz="2200" dirty="0"/>
              <a:t>Used to represent a single variable, broken down into percentages or proportions</a:t>
            </a:r>
          </a:p>
          <a:p>
            <a:r>
              <a:rPr lang="en-US" sz="2200" dirty="0"/>
              <a:t>Best-suited to data that is split into categories</a:t>
            </a:r>
            <a:endParaRPr lang="en-AE" sz="2200" dirty="0"/>
          </a:p>
        </p:txBody>
      </p:sp>
      <p:pic>
        <p:nvPicPr>
          <p:cNvPr id="5122" name="Picture 2" descr="A simple pie chart with four segments, showing the percentage of battles won by various superheroes">
            <a:extLst>
              <a:ext uri="{FF2B5EF4-FFF2-40B4-BE49-F238E27FC236}">
                <a16:creationId xmlns:a16="http://schemas.microsoft.com/office/drawing/2014/main" id="{BCFCE74E-DB9E-4CBA-9A6E-98C48626E207}"/>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099048" y="1108938"/>
            <a:ext cx="5458968" cy="46401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50354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27" name="Rectangle 5126">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97CEECA7-E6AF-C9F1-FE49-B68FD3C21E47}"/>
              </a:ext>
            </a:extLst>
          </p:cNvPr>
          <p:cNvSpPr>
            <a:spLocks noGrp="1"/>
          </p:cNvSpPr>
          <p:nvPr>
            <p:ph type="title"/>
          </p:nvPr>
        </p:nvSpPr>
        <p:spPr>
          <a:xfrm>
            <a:off x="630936" y="640080"/>
            <a:ext cx="4818888" cy="1481328"/>
          </a:xfrm>
        </p:spPr>
        <p:txBody>
          <a:bodyPr anchor="b">
            <a:normAutofit/>
          </a:bodyPr>
          <a:lstStyle/>
          <a:p>
            <a:r>
              <a:rPr lang="en-US" sz="5400" dirty="0"/>
              <a:t>Column charts</a:t>
            </a:r>
            <a:endParaRPr lang="en-AE" sz="5400" dirty="0"/>
          </a:p>
        </p:txBody>
      </p:sp>
      <p:sp>
        <p:nvSpPr>
          <p:cNvPr id="5129"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3">
            <a:extLst>
              <a:ext uri="{FF2B5EF4-FFF2-40B4-BE49-F238E27FC236}">
                <a16:creationId xmlns:a16="http://schemas.microsoft.com/office/drawing/2014/main" id="{FAB7F315-C37F-E137-1382-01BB1E1EB58B}"/>
              </a:ext>
            </a:extLst>
          </p:cNvPr>
          <p:cNvSpPr>
            <a:spLocks noGrp="1"/>
          </p:cNvSpPr>
          <p:nvPr>
            <p:ph idx="1"/>
          </p:nvPr>
        </p:nvSpPr>
        <p:spPr>
          <a:xfrm>
            <a:off x="630936" y="2660904"/>
            <a:ext cx="4445889" cy="3547872"/>
          </a:xfrm>
        </p:spPr>
        <p:txBody>
          <a:bodyPr anchor="t">
            <a:normAutofit/>
          </a:bodyPr>
          <a:lstStyle/>
          <a:p>
            <a:r>
              <a:rPr lang="en-US" sz="2000" dirty="0"/>
              <a:t>Useful for showing data changes over a period of time/for illustrating comparisons among items</a:t>
            </a:r>
          </a:p>
          <a:p>
            <a:r>
              <a:rPr lang="en-US" sz="2000" dirty="0"/>
              <a:t>Categories are typically organized along the horizontal axis &amp; values along the vertical axis</a:t>
            </a:r>
          </a:p>
          <a:p>
            <a:r>
              <a:rPr lang="en-US" sz="2000" dirty="0"/>
              <a:t>We can use column charts to track monthly sales figures or revenue per landing page</a:t>
            </a:r>
            <a:endParaRPr lang="en-AE" sz="2000" dirty="0"/>
          </a:p>
        </p:txBody>
      </p:sp>
      <p:pic>
        <p:nvPicPr>
          <p:cNvPr id="7170" name="Picture 2" descr="Column chart | Exceljet">
            <a:extLst>
              <a:ext uri="{FF2B5EF4-FFF2-40B4-BE49-F238E27FC236}">
                <a16:creationId xmlns:a16="http://schemas.microsoft.com/office/drawing/2014/main" id="{07EC5B57-5DEF-C29F-5D75-8CE0D087B63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733" y="1938338"/>
            <a:ext cx="6778237" cy="38090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073680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0900F-3FE8-1993-0070-B90CB0F4148C}"/>
              </a:ext>
            </a:extLst>
          </p:cNvPr>
          <p:cNvSpPr>
            <a:spLocks noGrp="1"/>
          </p:cNvSpPr>
          <p:nvPr>
            <p:ph type="title"/>
          </p:nvPr>
        </p:nvSpPr>
        <p:spPr>
          <a:xfrm>
            <a:off x="838200" y="51415"/>
            <a:ext cx="10515600" cy="1325563"/>
          </a:xfrm>
        </p:spPr>
        <p:txBody>
          <a:bodyPr/>
          <a:lstStyle/>
          <a:p>
            <a:r>
              <a:rPr lang="en-US" dirty="0"/>
              <a:t>Other charts</a:t>
            </a:r>
            <a:endParaRPr lang="en-AE" dirty="0"/>
          </a:p>
        </p:txBody>
      </p:sp>
      <p:pic>
        <p:nvPicPr>
          <p:cNvPr id="4" name="Content Placeholder 3">
            <a:extLst>
              <a:ext uri="{FF2B5EF4-FFF2-40B4-BE49-F238E27FC236}">
                <a16:creationId xmlns:a16="http://schemas.microsoft.com/office/drawing/2014/main" id="{CB4D176C-BD1E-132D-E47A-326F895FB546}"/>
              </a:ext>
            </a:extLst>
          </p:cNvPr>
          <p:cNvPicPr>
            <a:picLocks noGrp="1" noChangeAspect="1"/>
          </p:cNvPicPr>
          <p:nvPr>
            <p:ph idx="1"/>
          </p:nvPr>
        </p:nvPicPr>
        <p:blipFill rotWithShape="1">
          <a:blip r:embed="rId2"/>
          <a:srcRect t="16862" b="14490"/>
          <a:stretch/>
        </p:blipFill>
        <p:spPr>
          <a:xfrm>
            <a:off x="3770908" y="1192663"/>
            <a:ext cx="3753201" cy="2576511"/>
          </a:xfrm>
          <a:prstGeom prst="rect">
            <a:avLst/>
          </a:prstGeom>
        </p:spPr>
      </p:pic>
      <p:pic>
        <p:nvPicPr>
          <p:cNvPr id="1026" name="Picture 2" descr="Data Viz Guide — Vizzlo">
            <a:extLst>
              <a:ext uri="{FF2B5EF4-FFF2-40B4-BE49-F238E27FC236}">
                <a16:creationId xmlns:a16="http://schemas.microsoft.com/office/drawing/2014/main" id="{93509FFC-E888-F2B1-8879-C36088D428D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2114" r="19075"/>
          <a:stretch/>
        </p:blipFill>
        <p:spPr bwMode="auto">
          <a:xfrm>
            <a:off x="360218" y="984715"/>
            <a:ext cx="3320531" cy="317594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eLearning conocimiento en red: The Data Visualisation Catalogue. Helping  you display your data...">
            <a:extLst>
              <a:ext uri="{FF2B5EF4-FFF2-40B4-BE49-F238E27FC236}">
                <a16:creationId xmlns:a16="http://schemas.microsoft.com/office/drawing/2014/main" id="{6251351D-BF05-F5E8-8989-09458B9087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9625" y="4202767"/>
            <a:ext cx="5286375" cy="231731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ow to Create a Donut Chart in Tableau — DoingData">
            <a:extLst>
              <a:ext uri="{FF2B5EF4-FFF2-40B4-BE49-F238E27FC236}">
                <a16:creationId xmlns:a16="http://schemas.microsoft.com/office/drawing/2014/main" id="{D18568D8-CA95-C8D9-1448-57762C9D8F1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82142" y="1121676"/>
            <a:ext cx="4204613" cy="2576511"/>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ow to create a map chart">
            <a:extLst>
              <a:ext uri="{FF2B5EF4-FFF2-40B4-BE49-F238E27FC236}">
                <a16:creationId xmlns:a16="http://schemas.microsoft.com/office/drawing/2014/main" id="{7F699778-1240-C5EF-3126-263B9B04CDEE}"/>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5334" t="9397" r="1219"/>
          <a:stretch/>
        </p:blipFill>
        <p:spPr bwMode="auto">
          <a:xfrm>
            <a:off x="7192204" y="3769175"/>
            <a:ext cx="4190171" cy="284717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69D3A0D1-9D61-495D-7C3B-9F1FEB7B5299}"/>
              </a:ext>
            </a:extLst>
          </p:cNvPr>
          <p:cNvSpPr txBox="1"/>
          <p:nvPr/>
        </p:nvSpPr>
        <p:spPr>
          <a:xfrm>
            <a:off x="9214813" y="3599523"/>
            <a:ext cx="1339272" cy="369332"/>
          </a:xfrm>
          <a:prstGeom prst="rect">
            <a:avLst/>
          </a:prstGeom>
          <a:noFill/>
        </p:spPr>
        <p:txBody>
          <a:bodyPr wrap="square" rtlCol="0">
            <a:spAutoFit/>
          </a:bodyPr>
          <a:lstStyle/>
          <a:p>
            <a:r>
              <a:rPr lang="en-US" dirty="0"/>
              <a:t>Donut chart</a:t>
            </a:r>
            <a:endParaRPr lang="en-AE" dirty="0"/>
          </a:p>
        </p:txBody>
      </p:sp>
      <p:sp>
        <p:nvSpPr>
          <p:cNvPr id="7" name="TextBox 6">
            <a:extLst>
              <a:ext uri="{FF2B5EF4-FFF2-40B4-BE49-F238E27FC236}">
                <a16:creationId xmlns:a16="http://schemas.microsoft.com/office/drawing/2014/main" id="{12AC6DBB-63DD-3DE4-ED59-D7EDF2FA1067}"/>
              </a:ext>
            </a:extLst>
          </p:cNvPr>
          <p:cNvSpPr txBox="1"/>
          <p:nvPr/>
        </p:nvSpPr>
        <p:spPr>
          <a:xfrm>
            <a:off x="10321451" y="5856620"/>
            <a:ext cx="1339272" cy="369332"/>
          </a:xfrm>
          <a:prstGeom prst="rect">
            <a:avLst/>
          </a:prstGeom>
          <a:noFill/>
        </p:spPr>
        <p:txBody>
          <a:bodyPr wrap="square" rtlCol="0">
            <a:spAutoFit/>
          </a:bodyPr>
          <a:lstStyle/>
          <a:p>
            <a:r>
              <a:rPr lang="en-US" dirty="0"/>
              <a:t>Map chart</a:t>
            </a:r>
            <a:endParaRPr lang="en-AE" dirty="0"/>
          </a:p>
        </p:txBody>
      </p:sp>
      <p:sp>
        <p:nvSpPr>
          <p:cNvPr id="9" name="TextBox 8">
            <a:extLst>
              <a:ext uri="{FF2B5EF4-FFF2-40B4-BE49-F238E27FC236}">
                <a16:creationId xmlns:a16="http://schemas.microsoft.com/office/drawing/2014/main" id="{9A1C13B2-E2FD-7A1F-1654-0F1899E42B91}"/>
              </a:ext>
            </a:extLst>
          </p:cNvPr>
          <p:cNvSpPr txBox="1"/>
          <p:nvPr/>
        </p:nvSpPr>
        <p:spPr>
          <a:xfrm>
            <a:off x="1260685" y="3596803"/>
            <a:ext cx="1844898" cy="369332"/>
          </a:xfrm>
          <a:prstGeom prst="rect">
            <a:avLst/>
          </a:prstGeom>
          <a:noFill/>
        </p:spPr>
        <p:txBody>
          <a:bodyPr wrap="square" rtlCol="0">
            <a:spAutoFit/>
          </a:bodyPr>
          <a:lstStyle/>
          <a:p>
            <a:r>
              <a:rPr lang="en-US" dirty="0"/>
              <a:t>Venn diagram</a:t>
            </a:r>
            <a:endParaRPr lang="en-AE" dirty="0"/>
          </a:p>
        </p:txBody>
      </p:sp>
      <p:sp>
        <p:nvSpPr>
          <p:cNvPr id="11" name="TextBox 10">
            <a:extLst>
              <a:ext uri="{FF2B5EF4-FFF2-40B4-BE49-F238E27FC236}">
                <a16:creationId xmlns:a16="http://schemas.microsoft.com/office/drawing/2014/main" id="{FB2FD5C9-FB43-821B-891D-0D189FD7B79B}"/>
              </a:ext>
            </a:extLst>
          </p:cNvPr>
          <p:cNvSpPr txBox="1"/>
          <p:nvPr/>
        </p:nvSpPr>
        <p:spPr>
          <a:xfrm>
            <a:off x="5159775" y="3584509"/>
            <a:ext cx="1339272" cy="369332"/>
          </a:xfrm>
          <a:prstGeom prst="rect">
            <a:avLst/>
          </a:prstGeom>
          <a:noFill/>
        </p:spPr>
        <p:txBody>
          <a:bodyPr wrap="square" rtlCol="0">
            <a:spAutoFit/>
          </a:bodyPr>
          <a:lstStyle/>
          <a:p>
            <a:r>
              <a:rPr lang="en-US" dirty="0"/>
              <a:t>Area chart</a:t>
            </a:r>
            <a:endParaRPr lang="en-AE" dirty="0"/>
          </a:p>
        </p:txBody>
      </p:sp>
      <p:sp>
        <p:nvSpPr>
          <p:cNvPr id="13" name="TextBox 12">
            <a:extLst>
              <a:ext uri="{FF2B5EF4-FFF2-40B4-BE49-F238E27FC236}">
                <a16:creationId xmlns:a16="http://schemas.microsoft.com/office/drawing/2014/main" id="{E160071D-EA27-258D-C800-0A5A18D1007F}"/>
              </a:ext>
            </a:extLst>
          </p:cNvPr>
          <p:cNvSpPr txBox="1"/>
          <p:nvPr/>
        </p:nvSpPr>
        <p:spPr>
          <a:xfrm>
            <a:off x="2848459" y="6488668"/>
            <a:ext cx="1844898" cy="369332"/>
          </a:xfrm>
          <a:prstGeom prst="rect">
            <a:avLst/>
          </a:prstGeom>
          <a:noFill/>
        </p:spPr>
        <p:txBody>
          <a:bodyPr wrap="square" rtlCol="0">
            <a:spAutoFit/>
          </a:bodyPr>
          <a:lstStyle/>
          <a:p>
            <a:r>
              <a:rPr lang="en-US" dirty="0"/>
              <a:t>Bubble chart</a:t>
            </a:r>
            <a:endParaRPr lang="en-AE" dirty="0"/>
          </a:p>
        </p:txBody>
      </p:sp>
    </p:spTree>
    <p:extLst>
      <p:ext uri="{BB962C8B-B14F-4D97-AF65-F5344CB8AC3E}">
        <p14:creationId xmlns:p14="http://schemas.microsoft.com/office/powerpoint/2010/main" val="404803932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3E19035-A882-0447-8B56-229A64825374}"/>
              </a:ext>
            </a:extLst>
          </p:cNvPr>
          <p:cNvSpPr>
            <a:spLocks noGrp="1"/>
          </p:cNvSpPr>
          <p:nvPr>
            <p:ph type="title"/>
          </p:nvPr>
        </p:nvSpPr>
        <p:spPr>
          <a:xfrm>
            <a:off x="269302" y="2629243"/>
            <a:ext cx="11383535" cy="866311"/>
          </a:xfrm>
        </p:spPr>
        <p:txBody>
          <a:bodyPr>
            <a:normAutofit fontScale="90000"/>
          </a:bodyPr>
          <a:lstStyle/>
          <a:p>
            <a:r>
              <a:rPr lang="en-US" sz="5250" dirty="0">
                <a:solidFill>
                  <a:schemeClr val="accent5"/>
                </a:solidFill>
                <a:latin typeface="Segoe UI"/>
                <a:cs typeface="Segoe UI"/>
              </a:rPr>
              <a:t>Guide: How to choose the best charts for your data</a:t>
            </a:r>
            <a:br>
              <a:rPr lang="en-US" sz="5250" dirty="0">
                <a:latin typeface="Segoe UI"/>
                <a:cs typeface="Segoe UI"/>
              </a:rPr>
            </a:br>
            <a:r>
              <a:rPr lang="en-US" sz="2200" dirty="0">
                <a:solidFill>
                  <a:schemeClr val="tx1"/>
                </a:solidFill>
                <a:latin typeface="Segoe UI"/>
                <a:cs typeface="Segoe UI"/>
              </a:rPr>
              <a:t>Infographic charts come in many forms, so how should you decide which one to use? </a:t>
            </a:r>
            <a:br>
              <a:rPr lang="en-US" sz="2200" dirty="0">
                <a:solidFill>
                  <a:schemeClr val="tx1"/>
                </a:solidFill>
                <a:latin typeface="Segoe UI"/>
                <a:cs typeface="Segoe UI"/>
              </a:rPr>
            </a:br>
            <a:r>
              <a:rPr lang="en-US" sz="2200" dirty="0">
                <a:solidFill>
                  <a:schemeClr val="tx1"/>
                </a:solidFill>
                <a:latin typeface="Segoe UI"/>
                <a:cs typeface="Segoe UI"/>
              </a:rPr>
              <a:t>The following guide will help you pick the best charts for your data based on your goals – either to inform, compare, show change, organize, or reveal relationships.</a:t>
            </a:r>
            <a:endParaRPr lang="en-US" sz="5250" dirty="0">
              <a:solidFill>
                <a:schemeClr val="tx1"/>
              </a:solidFill>
              <a:latin typeface="Segoe UI"/>
              <a:cs typeface="Segoe UI"/>
            </a:endParaRPr>
          </a:p>
        </p:txBody>
      </p:sp>
    </p:spTree>
    <p:extLst>
      <p:ext uri="{BB962C8B-B14F-4D97-AF65-F5344CB8AC3E}">
        <p14:creationId xmlns:p14="http://schemas.microsoft.com/office/powerpoint/2010/main" val="21496245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23B74E-03E8-F0CC-D178-CBC396F2194C}"/>
              </a:ext>
            </a:extLst>
          </p:cNvPr>
          <p:cNvSpPr>
            <a:spLocks noGrp="1"/>
          </p:cNvSpPr>
          <p:nvPr>
            <p:ph type="title"/>
          </p:nvPr>
        </p:nvSpPr>
        <p:spPr>
          <a:xfrm>
            <a:off x="647889" y="1349680"/>
            <a:ext cx="2931320" cy="4449541"/>
          </a:xfrm>
        </p:spPr>
        <p:txBody>
          <a:bodyPr vert="horz" lIns="91440" tIns="45720" rIns="91440" bIns="45720" rtlCol="0" anchor="t">
            <a:normAutofit/>
          </a:bodyPr>
          <a:lstStyle/>
          <a:p>
            <a:r>
              <a:rPr lang="en-US" sz="4800" dirty="0">
                <a:solidFill>
                  <a:schemeClr val="bg1"/>
                </a:solidFill>
                <a:latin typeface="Segoe UI"/>
                <a:cs typeface="Segoe UI"/>
              </a:rPr>
              <a:t>Learning Objectives</a:t>
            </a:r>
          </a:p>
        </p:txBody>
      </p:sp>
      <p:graphicFrame>
        <p:nvGraphicFramePr>
          <p:cNvPr id="6" name="TextBox 3">
            <a:extLst>
              <a:ext uri="{FF2B5EF4-FFF2-40B4-BE49-F238E27FC236}">
                <a16:creationId xmlns:a16="http://schemas.microsoft.com/office/drawing/2014/main" id="{BBA4463E-0492-CB64-2776-8F32C8DB10E3}"/>
              </a:ext>
            </a:extLst>
          </p:cNvPr>
          <p:cNvGraphicFramePr/>
          <p:nvPr/>
        </p:nvGraphicFramePr>
        <p:xfrm>
          <a:off x="4662106" y="640075"/>
          <a:ext cx="6912245" cy="553688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427423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13F2ED1D-B445-3564-B4FE-7B8E2FB54C12}"/>
              </a:ext>
            </a:extLst>
          </p:cNvPr>
          <p:cNvPicPr>
            <a:picLocks noGrp="1" noChangeAspect="1"/>
          </p:cNvPicPr>
          <p:nvPr>
            <p:ph idx="1"/>
          </p:nvPr>
        </p:nvPicPr>
        <p:blipFill rotWithShape="1">
          <a:blip r:embed="rId2"/>
          <a:srcRect l="13768" r="16159" b="59952"/>
          <a:stretch/>
        </p:blipFill>
        <p:spPr>
          <a:xfrm>
            <a:off x="0" y="737179"/>
            <a:ext cx="3590623" cy="2148891"/>
          </a:xfrm>
        </p:spPr>
      </p:pic>
      <p:pic>
        <p:nvPicPr>
          <p:cNvPr id="7" name="Picture 6">
            <a:extLst>
              <a:ext uri="{FF2B5EF4-FFF2-40B4-BE49-F238E27FC236}">
                <a16:creationId xmlns:a16="http://schemas.microsoft.com/office/drawing/2014/main" id="{16775FD7-4B06-6C2F-509A-9BF5F9FE50D1}"/>
              </a:ext>
            </a:extLst>
          </p:cNvPr>
          <p:cNvPicPr>
            <a:picLocks noChangeAspect="1"/>
          </p:cNvPicPr>
          <p:nvPr/>
        </p:nvPicPr>
        <p:blipFill rotWithShape="1">
          <a:blip r:embed="rId3">
            <a:extLst>
              <a:ext uri="{28A0092B-C50C-407E-A947-70E740481C1C}">
                <a14:useLocalDpi xmlns:a14="http://schemas.microsoft.com/office/drawing/2010/main" val="0"/>
              </a:ext>
            </a:extLst>
          </a:blip>
          <a:srcRect l="3558" t="47285" r="3080" b="38788"/>
          <a:stretch/>
        </p:blipFill>
        <p:spPr bwMode="auto">
          <a:xfrm>
            <a:off x="3479333" y="737180"/>
            <a:ext cx="4797415" cy="2148893"/>
          </a:xfrm>
          <a:prstGeom prst="rect">
            <a:avLst/>
          </a:prstGeom>
          <a:ln>
            <a:noFill/>
          </a:ln>
          <a:extLst>
            <a:ext uri="{53640926-AAD7-44D8-BBD7-CCE9431645EC}">
              <a14:shadowObscured xmlns:a14="http://schemas.microsoft.com/office/drawing/2010/main"/>
            </a:ext>
          </a:extLst>
        </p:spPr>
      </p:pic>
      <p:pic>
        <p:nvPicPr>
          <p:cNvPr id="9" name="Picture 8">
            <a:extLst>
              <a:ext uri="{FF2B5EF4-FFF2-40B4-BE49-F238E27FC236}">
                <a16:creationId xmlns:a16="http://schemas.microsoft.com/office/drawing/2014/main" id="{F2545B16-9FD6-6001-36C1-28321BF3939C}"/>
              </a:ext>
            </a:extLst>
          </p:cNvPr>
          <p:cNvPicPr>
            <a:picLocks noChangeAspect="1"/>
          </p:cNvPicPr>
          <p:nvPr/>
        </p:nvPicPr>
        <p:blipFill rotWithShape="1">
          <a:blip r:embed="rId4"/>
          <a:srcRect l="11055" r="9973"/>
          <a:stretch/>
        </p:blipFill>
        <p:spPr>
          <a:xfrm>
            <a:off x="8245803" y="737180"/>
            <a:ext cx="3946197" cy="2148894"/>
          </a:xfrm>
          <a:prstGeom prst="rect">
            <a:avLst/>
          </a:prstGeom>
        </p:spPr>
      </p:pic>
      <p:pic>
        <p:nvPicPr>
          <p:cNvPr id="2" name="Content Placeholder 4">
            <a:extLst>
              <a:ext uri="{FF2B5EF4-FFF2-40B4-BE49-F238E27FC236}">
                <a16:creationId xmlns:a16="http://schemas.microsoft.com/office/drawing/2014/main" id="{179B1DF3-D4E7-D31F-3BDF-6132127DAFA9}"/>
              </a:ext>
            </a:extLst>
          </p:cNvPr>
          <p:cNvPicPr>
            <a:picLocks noChangeAspect="1"/>
          </p:cNvPicPr>
          <p:nvPr/>
        </p:nvPicPr>
        <p:blipFill rotWithShape="1">
          <a:blip r:embed="rId2"/>
          <a:srcRect t="39060"/>
          <a:stretch/>
        </p:blipFill>
        <p:spPr>
          <a:xfrm>
            <a:off x="373110" y="3077447"/>
            <a:ext cx="5575107" cy="3557620"/>
          </a:xfrm>
          <a:prstGeom prst="rect">
            <a:avLst/>
          </a:prstGeom>
        </p:spPr>
      </p:pic>
      <p:pic>
        <p:nvPicPr>
          <p:cNvPr id="4" name="Picture 3">
            <a:extLst>
              <a:ext uri="{FF2B5EF4-FFF2-40B4-BE49-F238E27FC236}">
                <a16:creationId xmlns:a16="http://schemas.microsoft.com/office/drawing/2014/main" id="{CD00184A-A515-3C40-1ACF-526E5566038A}"/>
              </a:ext>
            </a:extLst>
          </p:cNvPr>
          <p:cNvPicPr>
            <a:picLocks noChangeAspect="1"/>
          </p:cNvPicPr>
          <p:nvPr/>
        </p:nvPicPr>
        <p:blipFill rotWithShape="1">
          <a:blip r:embed="rId3">
            <a:extLst>
              <a:ext uri="{28A0092B-C50C-407E-A947-70E740481C1C}">
                <a14:useLocalDpi xmlns:a14="http://schemas.microsoft.com/office/drawing/2010/main" val="0"/>
              </a:ext>
            </a:extLst>
          </a:blip>
          <a:srcRect t="60523" r="374" b="18305"/>
          <a:stretch/>
        </p:blipFill>
        <p:spPr bwMode="auto">
          <a:xfrm>
            <a:off x="6243785" y="3077447"/>
            <a:ext cx="5575105" cy="355762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90638828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BD3B8E-4245-099D-4C43-29FE3C284DE0}"/>
              </a:ext>
            </a:extLst>
          </p:cNvPr>
          <p:cNvSpPr>
            <a:spLocks noGrp="1"/>
          </p:cNvSpPr>
          <p:nvPr>
            <p:ph type="title"/>
          </p:nvPr>
        </p:nvSpPr>
        <p:spPr/>
        <p:txBody>
          <a:bodyPr/>
          <a:lstStyle/>
          <a:p>
            <a:r>
              <a:rPr lang="en-US" dirty="0"/>
              <a:t>Tips - Chart selection</a:t>
            </a:r>
            <a:endParaRPr lang="en-AE" dirty="0"/>
          </a:p>
        </p:txBody>
      </p:sp>
      <p:sp>
        <p:nvSpPr>
          <p:cNvPr id="3" name="Content Placeholder 2">
            <a:extLst>
              <a:ext uri="{FF2B5EF4-FFF2-40B4-BE49-F238E27FC236}">
                <a16:creationId xmlns:a16="http://schemas.microsoft.com/office/drawing/2014/main" id="{3C0B5A5F-A84F-1207-838F-7F79FFB11320}"/>
              </a:ext>
            </a:extLst>
          </p:cNvPr>
          <p:cNvSpPr>
            <a:spLocks noGrp="1"/>
          </p:cNvSpPr>
          <p:nvPr>
            <p:ph idx="1"/>
          </p:nvPr>
        </p:nvSpPr>
        <p:spPr/>
        <p:txBody>
          <a:bodyPr>
            <a:normAutofit fontScale="85000" lnSpcReduction="20000"/>
          </a:bodyPr>
          <a:lstStyle/>
          <a:p>
            <a:pPr marL="0" indent="0">
              <a:buNone/>
            </a:pPr>
            <a:r>
              <a:rPr lang="en-US" dirty="0"/>
              <a:t>Whenever you decide to create some data visualization, use these best practices to make it more straightforward and effective.</a:t>
            </a:r>
          </a:p>
          <a:p>
            <a:r>
              <a:rPr lang="en-US" dirty="0"/>
              <a:t>If you have </a:t>
            </a:r>
            <a:r>
              <a:rPr lang="en-US" b="1" dirty="0">
                <a:solidFill>
                  <a:schemeClr val="accent5"/>
                </a:solidFill>
              </a:rPr>
              <a:t>categorical data</a:t>
            </a:r>
            <a:r>
              <a:rPr lang="en-US" dirty="0"/>
              <a:t>, use a </a:t>
            </a:r>
            <a:r>
              <a:rPr lang="en-US" b="1" dirty="0"/>
              <a:t>bar chart </a:t>
            </a:r>
            <a:r>
              <a:rPr lang="en-US" dirty="0"/>
              <a:t>if you have more than 5 categories or a </a:t>
            </a:r>
            <a:r>
              <a:rPr lang="en-US" b="1" dirty="0"/>
              <a:t>pie chart </a:t>
            </a:r>
            <a:r>
              <a:rPr lang="en-US" dirty="0"/>
              <a:t>otherwise.</a:t>
            </a:r>
          </a:p>
          <a:p>
            <a:r>
              <a:rPr lang="en-US" dirty="0"/>
              <a:t>If you have </a:t>
            </a:r>
            <a:r>
              <a:rPr lang="en-US" b="1" dirty="0">
                <a:solidFill>
                  <a:schemeClr val="accent5"/>
                </a:solidFill>
              </a:rPr>
              <a:t>nominal data</a:t>
            </a:r>
            <a:r>
              <a:rPr lang="en-US" dirty="0"/>
              <a:t>, use </a:t>
            </a:r>
            <a:r>
              <a:rPr lang="en-US" b="1" dirty="0"/>
              <a:t>bar charts </a:t>
            </a:r>
            <a:r>
              <a:rPr lang="en-US" dirty="0"/>
              <a:t>or </a:t>
            </a:r>
            <a:r>
              <a:rPr lang="en-US" b="1" dirty="0"/>
              <a:t>histograms</a:t>
            </a:r>
            <a:r>
              <a:rPr lang="en-US" dirty="0"/>
              <a:t> if your data is discrete, or </a:t>
            </a:r>
            <a:r>
              <a:rPr lang="en-US" b="1" dirty="0"/>
              <a:t>line/area </a:t>
            </a:r>
            <a:r>
              <a:rPr lang="en-US" dirty="0"/>
              <a:t>charts if it is continuous.</a:t>
            </a:r>
          </a:p>
          <a:p>
            <a:r>
              <a:rPr lang="en-US" dirty="0"/>
              <a:t>If you want to </a:t>
            </a:r>
            <a:r>
              <a:rPr lang="en-US" b="1" dirty="0">
                <a:solidFill>
                  <a:schemeClr val="accent5"/>
                </a:solidFill>
              </a:rPr>
              <a:t>show the relationship between values </a:t>
            </a:r>
            <a:r>
              <a:rPr lang="en-US" dirty="0"/>
              <a:t>in your dataset, use a </a:t>
            </a:r>
            <a:r>
              <a:rPr lang="en-US" b="1" dirty="0"/>
              <a:t>scatter plot, bubble chart, </a:t>
            </a:r>
            <a:r>
              <a:rPr lang="en-US" dirty="0"/>
              <a:t>or</a:t>
            </a:r>
            <a:r>
              <a:rPr lang="en-US" b="1" dirty="0"/>
              <a:t> line charts</a:t>
            </a:r>
            <a:r>
              <a:rPr lang="en-US" dirty="0"/>
              <a:t>.</a:t>
            </a:r>
          </a:p>
          <a:p>
            <a:r>
              <a:rPr lang="en-US" dirty="0"/>
              <a:t>If you want to </a:t>
            </a:r>
            <a:r>
              <a:rPr lang="en-US" b="1" dirty="0">
                <a:solidFill>
                  <a:schemeClr val="accent5"/>
                </a:solidFill>
              </a:rPr>
              <a:t>compare values</a:t>
            </a:r>
            <a:r>
              <a:rPr lang="en-US" dirty="0"/>
              <a:t>, use a </a:t>
            </a:r>
            <a:r>
              <a:rPr lang="en-US" b="1" dirty="0"/>
              <a:t>pie chart </a:t>
            </a:r>
            <a:r>
              <a:rPr lang="en-US" dirty="0"/>
              <a:t>— for relative comparison — or </a:t>
            </a:r>
            <a:r>
              <a:rPr lang="en-US" b="1" dirty="0"/>
              <a:t>bar charts </a:t>
            </a:r>
            <a:r>
              <a:rPr lang="en-US" dirty="0"/>
              <a:t>— for precise comparison.</a:t>
            </a:r>
          </a:p>
          <a:p>
            <a:r>
              <a:rPr lang="en-US" dirty="0"/>
              <a:t>If you want to </a:t>
            </a:r>
            <a:r>
              <a:rPr lang="en-US" b="1" dirty="0">
                <a:solidFill>
                  <a:schemeClr val="accent5"/>
                </a:solidFill>
              </a:rPr>
              <a:t>compare volumes</a:t>
            </a:r>
            <a:r>
              <a:rPr lang="en-US" dirty="0"/>
              <a:t>, use an </a:t>
            </a:r>
            <a:r>
              <a:rPr lang="en-US" b="1" dirty="0"/>
              <a:t>area chart </a:t>
            </a:r>
            <a:r>
              <a:rPr lang="en-US" dirty="0"/>
              <a:t>or a </a:t>
            </a:r>
            <a:r>
              <a:rPr lang="en-US" b="1" dirty="0"/>
              <a:t>bubble chart</a:t>
            </a:r>
            <a:r>
              <a:rPr lang="en-US" dirty="0"/>
              <a:t>.</a:t>
            </a:r>
          </a:p>
          <a:p>
            <a:r>
              <a:rPr lang="en-US" dirty="0"/>
              <a:t>If you want to </a:t>
            </a:r>
            <a:r>
              <a:rPr lang="en-US" b="1" dirty="0">
                <a:solidFill>
                  <a:schemeClr val="accent5"/>
                </a:solidFill>
              </a:rPr>
              <a:t>show trends and patterns </a:t>
            </a:r>
            <a:r>
              <a:rPr lang="en-US" dirty="0"/>
              <a:t>in your data, use a </a:t>
            </a:r>
            <a:r>
              <a:rPr lang="en-US" b="1" dirty="0"/>
              <a:t>line chart, bar chart, or scatter plot.</a:t>
            </a:r>
            <a:endParaRPr lang="en-AE" b="1" dirty="0"/>
          </a:p>
        </p:txBody>
      </p:sp>
    </p:spTree>
    <p:extLst>
      <p:ext uri="{BB962C8B-B14F-4D97-AF65-F5344CB8AC3E}">
        <p14:creationId xmlns:p14="http://schemas.microsoft.com/office/powerpoint/2010/main" val="374906264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3E19035-A882-0447-8B56-229A64825374}"/>
              </a:ext>
            </a:extLst>
          </p:cNvPr>
          <p:cNvSpPr>
            <a:spLocks noGrp="1"/>
          </p:cNvSpPr>
          <p:nvPr>
            <p:ph type="title"/>
          </p:nvPr>
        </p:nvSpPr>
        <p:spPr>
          <a:xfrm>
            <a:off x="269302" y="2629243"/>
            <a:ext cx="11383535" cy="866311"/>
          </a:xfrm>
        </p:spPr>
        <p:txBody>
          <a:bodyPr>
            <a:normAutofit/>
          </a:bodyPr>
          <a:lstStyle/>
          <a:p>
            <a:r>
              <a:rPr lang="en-US" sz="4800" dirty="0">
                <a:solidFill>
                  <a:schemeClr val="accent5"/>
                </a:solidFill>
                <a:latin typeface="Segoe UI" panose="020B0502040204020203" pitchFamily="34" charset="0"/>
                <a:cs typeface="Segoe UI" panose="020B0502040204020203" pitchFamily="34" charset="0"/>
              </a:rPr>
              <a:t>The importance of Data Storytelling</a:t>
            </a:r>
            <a:endParaRPr lang="en-US" sz="5400" dirty="0">
              <a:solidFill>
                <a:schemeClr val="accent5"/>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2779363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A808F3-CE72-9458-3105-5DE6BD2983A7}"/>
              </a:ext>
            </a:extLst>
          </p:cNvPr>
          <p:cNvSpPr>
            <a:spLocks noGrp="1"/>
          </p:cNvSpPr>
          <p:nvPr>
            <p:ph type="title"/>
          </p:nvPr>
        </p:nvSpPr>
        <p:spPr/>
        <p:txBody>
          <a:bodyPr/>
          <a:lstStyle/>
          <a:p>
            <a:r>
              <a:rPr lang="en-US" dirty="0"/>
              <a:t>Data Storytelling</a:t>
            </a:r>
            <a:endParaRPr lang="en-AE" dirty="0"/>
          </a:p>
        </p:txBody>
      </p:sp>
      <p:sp>
        <p:nvSpPr>
          <p:cNvPr id="3" name="Content Placeholder 2">
            <a:extLst>
              <a:ext uri="{FF2B5EF4-FFF2-40B4-BE49-F238E27FC236}">
                <a16:creationId xmlns:a16="http://schemas.microsoft.com/office/drawing/2014/main" id="{39479244-2140-E493-7BF9-88987448A70A}"/>
              </a:ext>
            </a:extLst>
          </p:cNvPr>
          <p:cNvSpPr>
            <a:spLocks noGrp="1"/>
          </p:cNvSpPr>
          <p:nvPr>
            <p:ph idx="1"/>
          </p:nvPr>
        </p:nvSpPr>
        <p:spPr>
          <a:xfrm>
            <a:off x="838199" y="1568449"/>
            <a:ext cx="9857510" cy="5137151"/>
          </a:xfrm>
        </p:spPr>
        <p:txBody>
          <a:bodyPr>
            <a:normAutofit/>
          </a:bodyPr>
          <a:lstStyle/>
          <a:p>
            <a:r>
              <a:rPr lang="en-US" sz="2000" dirty="0"/>
              <a:t>Data storytelling: using data to effectively communicate insights. </a:t>
            </a:r>
          </a:p>
          <a:p>
            <a:r>
              <a:rPr lang="en-US" sz="2000" dirty="0"/>
              <a:t>Most people who look at data won’t understand its significance - Data storytelling helps bring data to life and make it meaningful and accessible for far more people</a:t>
            </a:r>
          </a:p>
          <a:p>
            <a:r>
              <a:rPr lang="en-US" sz="2000" dirty="0"/>
              <a:t>Data storytelling goes one step further and helps businesses understand the broader context of data, as well as an explanation of the ‘why’ behind the data</a:t>
            </a:r>
          </a:p>
          <a:p>
            <a:pPr marL="0" indent="0">
              <a:buNone/>
            </a:pPr>
            <a:endParaRPr lang="en-US" sz="2000" dirty="0"/>
          </a:p>
          <a:p>
            <a:pPr marL="0" indent="0">
              <a:buNone/>
            </a:pPr>
            <a:r>
              <a:rPr lang="en-US" sz="2000" b="1" dirty="0"/>
              <a:t>Data storytelling is beneficial because it:</a:t>
            </a:r>
          </a:p>
          <a:p>
            <a:r>
              <a:rPr lang="en-US" sz="2000" dirty="0"/>
              <a:t>Provides new perspectives</a:t>
            </a:r>
          </a:p>
          <a:p>
            <a:r>
              <a:rPr lang="en-US" sz="2000" dirty="0"/>
              <a:t>Ensures that key findings are as accessible as possible, to as many people as possible</a:t>
            </a:r>
          </a:p>
          <a:p>
            <a:r>
              <a:rPr lang="en-US" sz="2000" dirty="0"/>
              <a:t>Assists others with interpreting otherwise complex information</a:t>
            </a:r>
          </a:p>
        </p:txBody>
      </p:sp>
      <p:pic>
        <p:nvPicPr>
          <p:cNvPr id="2050" name="Picture 2" descr="Slide — improve your graphs, charts and data visualizations — storytelling  with data">
            <a:extLst>
              <a:ext uri="{FF2B5EF4-FFF2-40B4-BE49-F238E27FC236}">
                <a16:creationId xmlns:a16="http://schemas.microsoft.com/office/drawing/2014/main" id="{249CC82F-AAB6-4060-8945-EF94609239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22932" y="4294909"/>
            <a:ext cx="4029286" cy="26554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824852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3E19035-A882-0447-8B56-229A64825374}"/>
              </a:ext>
            </a:extLst>
          </p:cNvPr>
          <p:cNvSpPr>
            <a:spLocks noGrp="1"/>
          </p:cNvSpPr>
          <p:nvPr>
            <p:ph type="title"/>
          </p:nvPr>
        </p:nvSpPr>
        <p:spPr>
          <a:xfrm>
            <a:off x="269302" y="2629243"/>
            <a:ext cx="11383535" cy="866311"/>
          </a:xfrm>
        </p:spPr>
        <p:txBody>
          <a:bodyPr>
            <a:normAutofit fontScale="90000"/>
          </a:bodyPr>
          <a:lstStyle/>
          <a:p>
            <a:r>
              <a:rPr lang="en-US" sz="5250" dirty="0">
                <a:solidFill>
                  <a:schemeClr val="accent5"/>
                </a:solidFill>
                <a:latin typeface="Segoe UI"/>
                <a:cs typeface="Segoe UI"/>
              </a:rPr>
              <a:t>Example: Medical Insurance cost prediction</a:t>
            </a:r>
          </a:p>
        </p:txBody>
      </p:sp>
    </p:spTree>
    <p:extLst>
      <p:ext uri="{BB962C8B-B14F-4D97-AF65-F5344CB8AC3E}">
        <p14:creationId xmlns:p14="http://schemas.microsoft.com/office/powerpoint/2010/main" val="30705857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4DF92B-F601-307A-1086-B7354159F433}"/>
              </a:ext>
            </a:extLst>
          </p:cNvPr>
          <p:cNvSpPr>
            <a:spLocks noGrp="1"/>
          </p:cNvSpPr>
          <p:nvPr>
            <p:ph type="title"/>
          </p:nvPr>
        </p:nvSpPr>
        <p:spPr/>
        <p:txBody>
          <a:bodyPr/>
          <a:lstStyle/>
          <a:p>
            <a:r>
              <a:rPr lang="en-US" dirty="0"/>
              <a:t>Further learning/resources</a:t>
            </a:r>
            <a:endParaRPr lang="en-AE" dirty="0"/>
          </a:p>
        </p:txBody>
      </p:sp>
      <p:sp>
        <p:nvSpPr>
          <p:cNvPr id="3" name="Content Placeholder 2">
            <a:extLst>
              <a:ext uri="{FF2B5EF4-FFF2-40B4-BE49-F238E27FC236}">
                <a16:creationId xmlns:a16="http://schemas.microsoft.com/office/drawing/2014/main" id="{F1BF88C0-DC7D-BB48-9821-A85CB14D0B04}"/>
              </a:ext>
            </a:extLst>
          </p:cNvPr>
          <p:cNvSpPr>
            <a:spLocks noGrp="1"/>
          </p:cNvSpPr>
          <p:nvPr>
            <p:ph idx="1"/>
          </p:nvPr>
        </p:nvSpPr>
        <p:spPr/>
        <p:txBody>
          <a:bodyPr/>
          <a:lstStyle/>
          <a:p>
            <a:pPr marL="0" indent="0">
              <a:buNone/>
            </a:pPr>
            <a:endParaRPr lang="en-AE" dirty="0"/>
          </a:p>
          <a:p>
            <a:r>
              <a:rPr lang="en-US" b="0" i="0" u="none" strike="noStrike" dirty="0">
                <a:solidFill>
                  <a:srgbClr val="4F52B2"/>
                </a:solidFill>
                <a:effectLst/>
                <a:latin typeface="-apple-system"/>
                <a:hlinkClick r:id="rId2" tooltip="https://aka.ms/DataExplorationAndAnalysis"/>
              </a:rPr>
              <a:t>https://aka.ms/DataExplorationAndAnalysis</a:t>
            </a:r>
            <a:endParaRPr lang="en-US" b="0" i="0" u="none" strike="noStrike" dirty="0">
              <a:solidFill>
                <a:srgbClr val="4F52B2"/>
              </a:solidFill>
              <a:effectLst/>
              <a:latin typeface="-apple-system"/>
            </a:endParaRPr>
          </a:p>
          <a:p>
            <a:r>
              <a:rPr lang="en-US" b="0" i="0" u="none" strike="noStrike" dirty="0">
                <a:solidFill>
                  <a:srgbClr val="4F52B2"/>
                </a:solidFill>
                <a:effectLst/>
                <a:latin typeface="-apple-system"/>
                <a:hlinkClick r:id="rId3" tooltip="https://aka.ms/DataVisualizationFundamentals"/>
              </a:rPr>
              <a:t>https://aka.ms/DataVisualizationFundamentals</a:t>
            </a:r>
            <a:endParaRPr lang="en-AE" dirty="0"/>
          </a:p>
          <a:p>
            <a:endParaRPr lang="en-AE" dirty="0"/>
          </a:p>
        </p:txBody>
      </p:sp>
    </p:spTree>
    <p:extLst>
      <p:ext uri="{BB962C8B-B14F-4D97-AF65-F5344CB8AC3E}">
        <p14:creationId xmlns:p14="http://schemas.microsoft.com/office/powerpoint/2010/main" val="263704713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3E19035-A882-0447-8B56-229A64825374}"/>
              </a:ext>
            </a:extLst>
          </p:cNvPr>
          <p:cNvSpPr>
            <a:spLocks noGrp="1"/>
          </p:cNvSpPr>
          <p:nvPr>
            <p:ph type="title"/>
          </p:nvPr>
        </p:nvSpPr>
        <p:spPr>
          <a:xfrm>
            <a:off x="269302" y="2629243"/>
            <a:ext cx="11383535" cy="866311"/>
          </a:xfrm>
        </p:spPr>
        <p:txBody>
          <a:bodyPr>
            <a:normAutofit fontScale="90000"/>
          </a:bodyPr>
          <a:lstStyle/>
          <a:p>
            <a:r>
              <a:rPr lang="en-US" sz="5250" dirty="0">
                <a:solidFill>
                  <a:schemeClr val="accent5"/>
                </a:solidFill>
                <a:latin typeface="Segoe UI"/>
                <a:cs typeface="Segoe UI"/>
              </a:rPr>
              <a:t>Recap</a:t>
            </a:r>
            <a:endParaRPr lang="en-US" dirty="0">
              <a:solidFill>
                <a:schemeClr val="accent5"/>
              </a:solidFill>
            </a:endParaRPr>
          </a:p>
        </p:txBody>
      </p:sp>
    </p:spTree>
    <p:extLst>
      <p:ext uri="{BB962C8B-B14F-4D97-AF65-F5344CB8AC3E}">
        <p14:creationId xmlns:p14="http://schemas.microsoft.com/office/powerpoint/2010/main" val="8840491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7" name="Picture 6" descr="Shape">
            <a:extLst>
              <a:ext uri="{FF2B5EF4-FFF2-40B4-BE49-F238E27FC236}">
                <a16:creationId xmlns:a16="http://schemas.microsoft.com/office/drawing/2014/main" id="{93164BC8-4A24-1F81-A7F1-38D312B35CA5}"/>
              </a:ext>
            </a:extLst>
          </p:cNvPr>
          <p:cNvPicPr>
            <a:picLocks noChangeAspect="1"/>
          </p:cNvPicPr>
          <p:nvPr/>
        </p:nvPicPr>
        <p:blipFill rotWithShape="1">
          <a:blip r:embed="rId2">
            <a:extLst>
              <a:ext uri="{28A0092B-C50C-407E-A947-70E740481C1C}">
                <a14:useLocalDpi xmlns:a14="http://schemas.microsoft.com/office/drawing/2010/main" val="0"/>
              </a:ext>
            </a:extLst>
          </a:blip>
          <a:srcRect b="19"/>
          <a:stretch/>
        </p:blipFill>
        <p:spPr>
          <a:xfrm>
            <a:off x="20" y="1282"/>
            <a:ext cx="12191980" cy="6856718"/>
          </a:xfrm>
          <a:prstGeom prst="rect">
            <a:avLst/>
          </a:prstGeom>
        </p:spPr>
      </p:pic>
    </p:spTree>
    <p:extLst>
      <p:ext uri="{BB962C8B-B14F-4D97-AF65-F5344CB8AC3E}">
        <p14:creationId xmlns:p14="http://schemas.microsoft.com/office/powerpoint/2010/main" val="282944068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4588" y="2756518"/>
            <a:ext cx="3593939" cy="958909"/>
          </a:xfrm>
        </p:spPr>
        <p:txBody>
          <a:bodyPr/>
          <a:lstStyle/>
          <a:p>
            <a:r>
              <a:rPr lang="en-US"/>
              <a:t>Thank You!</a:t>
            </a:r>
          </a:p>
        </p:txBody>
      </p:sp>
      <p:grpSp>
        <p:nvGrpSpPr>
          <p:cNvPr id="18" name="Group 17"/>
          <p:cNvGrpSpPr/>
          <p:nvPr/>
        </p:nvGrpSpPr>
        <p:grpSpPr>
          <a:xfrm>
            <a:off x="6088081" y="1541546"/>
            <a:ext cx="5078332" cy="648502"/>
            <a:chOff x="6652847" y="1553121"/>
            <a:chExt cx="5078332" cy="648502"/>
          </a:xfrm>
        </p:grpSpPr>
        <p:pic>
          <p:nvPicPr>
            <p:cNvPr id="9" name="Picture 8" descr="A close up of a logo&#10;&#10;Description automatically generated">
              <a:extLst>
                <a:ext uri="{FF2B5EF4-FFF2-40B4-BE49-F238E27FC236}">
                  <a16:creationId xmlns:a16="http://schemas.microsoft.com/office/drawing/2014/main" id="{0BE3B4A6-6A47-4780-8491-21A56BB600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52847" y="1553121"/>
              <a:ext cx="648502" cy="648502"/>
            </a:xfrm>
            <a:prstGeom prst="rect">
              <a:avLst/>
            </a:prstGeom>
          </p:spPr>
        </p:pic>
        <p:sp>
          <p:nvSpPr>
            <p:cNvPr id="11" name="Rectangle 10"/>
            <p:cNvSpPr/>
            <p:nvPr/>
          </p:nvSpPr>
          <p:spPr bwMode="auto">
            <a:xfrm>
              <a:off x="7306177" y="1719255"/>
              <a:ext cx="4425002" cy="2934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Semilight" charset="0"/>
                  <a:ea typeface="Segoe UI Semilight" charset="0"/>
                  <a:cs typeface="Segoe UI Semilight" charset="0"/>
                </a:rPr>
                <a:t>meetup.com/pro/microsoft-reactor/</a:t>
              </a:r>
            </a:p>
          </p:txBody>
        </p:sp>
      </p:grpSp>
      <p:grpSp>
        <p:nvGrpSpPr>
          <p:cNvPr id="17" name="Group 16"/>
          <p:cNvGrpSpPr/>
          <p:nvPr/>
        </p:nvGrpSpPr>
        <p:grpSpPr>
          <a:xfrm>
            <a:off x="6202024" y="2609377"/>
            <a:ext cx="4964389" cy="355309"/>
            <a:chOff x="6766790" y="2389458"/>
            <a:chExt cx="4964389" cy="355309"/>
          </a:xfrm>
        </p:grpSpPr>
        <p:pic>
          <p:nvPicPr>
            <p:cNvPr id="7" name="Picture 6"/>
            <p:cNvPicPr>
              <a:picLocks noChangeAspect="1"/>
            </p:cNvPicPr>
            <p:nvPr/>
          </p:nvPicPr>
          <p:blipFill>
            <a:blip r:embed="rId3"/>
            <a:stretch>
              <a:fillRect/>
            </a:stretch>
          </p:blipFill>
          <p:spPr>
            <a:xfrm>
              <a:off x="6766790" y="2389458"/>
              <a:ext cx="437573" cy="355309"/>
            </a:xfrm>
            <a:prstGeom prst="rect">
              <a:avLst/>
            </a:prstGeom>
          </p:spPr>
        </p:pic>
        <p:sp>
          <p:nvSpPr>
            <p:cNvPr id="12" name="Rectangle 11"/>
            <p:cNvSpPr/>
            <p:nvPr/>
          </p:nvSpPr>
          <p:spPr bwMode="auto">
            <a:xfrm>
              <a:off x="7306177" y="2425311"/>
              <a:ext cx="4425002" cy="2934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light"/>
                  <a:ea typeface="+mn-ea"/>
                  <a:cs typeface="+mn-cs"/>
                </a:rPr>
                <a:t>@</a:t>
              </a:r>
              <a:r>
                <a:rPr kumimoji="0" lang="en-US" sz="1400" b="0" i="0" u="none" strike="noStrike" kern="1200" cap="none" spc="0" normalizeH="0" baseline="0" noProof="0" err="1">
                  <a:ln>
                    <a:noFill/>
                  </a:ln>
                  <a:solidFill>
                    <a:srgbClr val="FFFFFF"/>
                  </a:solidFill>
                  <a:effectLst/>
                  <a:uLnTx/>
                  <a:uFillTx/>
                  <a:latin typeface="Segoe UI Semilight"/>
                  <a:ea typeface="+mn-ea"/>
                  <a:cs typeface="+mn-cs"/>
                </a:rPr>
                <a:t>MSFTReactor</a:t>
              </a:r>
              <a:endParaRPr kumimoji="0" lang="en-US" sz="1400" b="0" i="0" u="none" strike="noStrike" kern="1200" cap="none" spc="0" normalizeH="0" baseline="0" noProof="0">
                <a:ln>
                  <a:noFill/>
                </a:ln>
                <a:solidFill>
                  <a:srgbClr val="FFFFFF"/>
                </a:solidFill>
                <a:effectLst/>
                <a:uLnTx/>
                <a:uFillTx/>
                <a:latin typeface="Segoe Pro" charset="0"/>
                <a:ea typeface="Segoe Pro" charset="0"/>
                <a:cs typeface="Segoe Pro" charset="0"/>
              </a:endParaRPr>
            </a:p>
          </p:txBody>
        </p:sp>
      </p:grpSp>
      <p:grpSp>
        <p:nvGrpSpPr>
          <p:cNvPr id="16" name="Group 15"/>
          <p:cNvGrpSpPr/>
          <p:nvPr/>
        </p:nvGrpSpPr>
        <p:grpSpPr>
          <a:xfrm>
            <a:off x="6201448" y="3501392"/>
            <a:ext cx="4964965" cy="293827"/>
            <a:chOff x="6766214" y="3049980"/>
            <a:chExt cx="4964965" cy="293827"/>
          </a:xfrm>
        </p:grpSpPr>
        <p:pic>
          <p:nvPicPr>
            <p:cNvPr id="8" name="Picture 7"/>
            <p:cNvPicPr>
              <a:picLocks noChangeAspect="1"/>
            </p:cNvPicPr>
            <p:nvPr/>
          </p:nvPicPr>
          <p:blipFill rotWithShape="1">
            <a:blip r:embed="rId4"/>
            <a:srcRect r="66992"/>
            <a:stretch/>
          </p:blipFill>
          <p:spPr>
            <a:xfrm>
              <a:off x="6766214" y="3049980"/>
              <a:ext cx="398861" cy="269586"/>
            </a:xfrm>
            <a:prstGeom prst="rect">
              <a:avLst/>
            </a:prstGeom>
          </p:spPr>
        </p:pic>
        <p:sp>
          <p:nvSpPr>
            <p:cNvPr id="13" name="Rectangle 12"/>
            <p:cNvSpPr/>
            <p:nvPr/>
          </p:nvSpPr>
          <p:spPr bwMode="auto">
            <a:xfrm>
              <a:off x="7306177" y="3050344"/>
              <a:ext cx="4425002" cy="2934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Semilight"/>
                  <a:ea typeface="+mn-ea"/>
                  <a:cs typeface="+mn-cs"/>
                </a:rPr>
                <a:t>https://aka.ms/ReactorYouTube</a:t>
              </a:r>
              <a:endParaRPr kumimoji="0" lang="en-US" sz="1400" b="0" i="0" u="none" strike="noStrike" kern="1200" cap="none" spc="0" normalizeH="0" baseline="0" noProof="0" dirty="0">
                <a:ln>
                  <a:noFill/>
                </a:ln>
                <a:solidFill>
                  <a:srgbClr val="FFFFFF"/>
                </a:solidFill>
                <a:effectLst/>
                <a:uLnTx/>
                <a:uFillTx/>
                <a:latin typeface="Segoe Pro" charset="0"/>
                <a:ea typeface="Segoe Pro" charset="0"/>
                <a:cs typeface="Segoe Pro" charset="0"/>
              </a:endParaRPr>
            </a:p>
          </p:txBody>
        </p:sp>
      </p:grpSp>
      <p:grpSp>
        <p:nvGrpSpPr>
          <p:cNvPr id="15" name="Group 14"/>
          <p:cNvGrpSpPr/>
          <p:nvPr/>
        </p:nvGrpSpPr>
        <p:grpSpPr>
          <a:xfrm>
            <a:off x="6229401" y="4381433"/>
            <a:ext cx="4937012" cy="293463"/>
            <a:chOff x="6794167" y="3617504"/>
            <a:chExt cx="4937012" cy="293463"/>
          </a:xfrm>
        </p:grpSpPr>
        <p:sp>
          <p:nvSpPr>
            <p:cNvPr id="10" name="mail">
              <a:extLst>
                <a:ext uri="{FF2B5EF4-FFF2-40B4-BE49-F238E27FC236}">
                  <a16:creationId xmlns:a16="http://schemas.microsoft.com/office/drawing/2014/main" id="{6D0D99B2-78FB-4F2C-BF13-1D0BF987D28A}"/>
                </a:ext>
              </a:extLst>
            </p:cNvPr>
            <p:cNvSpPr>
              <a:spLocks noChangeAspect="1" noEditPoints="1"/>
            </p:cNvSpPr>
            <p:nvPr/>
          </p:nvSpPr>
          <p:spPr bwMode="auto">
            <a:xfrm>
              <a:off x="6794167" y="3643199"/>
              <a:ext cx="342802" cy="246888"/>
            </a:xfrm>
            <a:custGeom>
              <a:avLst/>
              <a:gdLst>
                <a:gd name="T0" fmla="*/ 245 w 245"/>
                <a:gd name="T1" fmla="*/ 75 h 147"/>
                <a:gd name="T2" fmla="*/ 245 w 245"/>
                <a:gd name="T3" fmla="*/ 147 h 147"/>
                <a:gd name="T4" fmla="*/ 0 w 245"/>
                <a:gd name="T5" fmla="*/ 147 h 147"/>
                <a:gd name="T6" fmla="*/ 0 w 245"/>
                <a:gd name="T7" fmla="*/ 0 h 147"/>
                <a:gd name="T8" fmla="*/ 245 w 245"/>
                <a:gd name="T9" fmla="*/ 0 h 147"/>
                <a:gd name="T10" fmla="*/ 245 w 245"/>
                <a:gd name="T11" fmla="*/ 75 h 147"/>
                <a:gd name="T12" fmla="*/ 0 w 245"/>
                <a:gd name="T13" fmla="*/ 0 h 147"/>
                <a:gd name="T14" fmla="*/ 123 w 245"/>
                <a:gd name="T15" fmla="*/ 73 h 147"/>
                <a:gd name="T16" fmla="*/ 245 w 245"/>
                <a:gd name="T17" fmla="*/ 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5" h="147">
                  <a:moveTo>
                    <a:pt x="245" y="75"/>
                  </a:moveTo>
                  <a:lnTo>
                    <a:pt x="245" y="147"/>
                  </a:lnTo>
                  <a:lnTo>
                    <a:pt x="0" y="147"/>
                  </a:lnTo>
                  <a:lnTo>
                    <a:pt x="0" y="0"/>
                  </a:lnTo>
                  <a:lnTo>
                    <a:pt x="245" y="0"/>
                  </a:lnTo>
                  <a:lnTo>
                    <a:pt x="245" y="75"/>
                  </a:lnTo>
                  <a:moveTo>
                    <a:pt x="0" y="0"/>
                  </a:moveTo>
                  <a:lnTo>
                    <a:pt x="123" y="73"/>
                  </a:lnTo>
                  <a:lnTo>
                    <a:pt x="245" y="0"/>
                  </a:lnTo>
                </a:path>
              </a:pathLst>
            </a:custGeom>
            <a:noFill/>
            <a:ln w="254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14" name="Rectangle 13"/>
            <p:cNvSpPr/>
            <p:nvPr/>
          </p:nvSpPr>
          <p:spPr bwMode="auto">
            <a:xfrm>
              <a:off x="7306177" y="3617504"/>
              <a:ext cx="4425002" cy="2934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light"/>
                  <a:ea typeface="+mn-ea"/>
                  <a:cs typeface="+mn-cs"/>
                </a:rPr>
                <a:t>aka.ms/</a:t>
              </a:r>
              <a:r>
                <a:rPr kumimoji="0" lang="en-US" sz="1400" b="0" i="0" u="none" strike="noStrike" kern="1200" cap="none" spc="0" normalizeH="0" baseline="0" noProof="0" err="1">
                  <a:ln>
                    <a:noFill/>
                  </a:ln>
                  <a:solidFill>
                    <a:srgbClr val="FFFFFF"/>
                  </a:solidFill>
                  <a:effectLst/>
                  <a:uLnTx/>
                  <a:uFillTx/>
                  <a:latin typeface="Segoe UI Semilight"/>
                  <a:ea typeface="+mn-ea"/>
                  <a:cs typeface="+mn-cs"/>
                </a:rPr>
                <a:t>ReactorEmailSignUp</a:t>
              </a:r>
              <a:endParaRPr kumimoji="0" lang="en-US" sz="1400" b="0" i="0" u="none" strike="noStrike" kern="1200" cap="none" spc="0" normalizeH="0" baseline="0" noProof="0">
                <a:ln>
                  <a:noFill/>
                </a:ln>
                <a:solidFill>
                  <a:srgbClr val="FFFFFF"/>
                </a:solidFill>
                <a:effectLst/>
                <a:uLnTx/>
                <a:uFillTx/>
                <a:latin typeface="Segoe Pro" charset="0"/>
                <a:ea typeface="Segoe Pro" charset="0"/>
                <a:cs typeface="Segoe Pro" charset="0"/>
              </a:endParaRPr>
            </a:p>
          </p:txBody>
        </p:sp>
      </p:grpSp>
      <p:grpSp>
        <p:nvGrpSpPr>
          <p:cNvPr id="19" name="Group 18"/>
          <p:cNvGrpSpPr/>
          <p:nvPr/>
        </p:nvGrpSpPr>
        <p:grpSpPr>
          <a:xfrm>
            <a:off x="394403" y="5938284"/>
            <a:ext cx="4727632" cy="325698"/>
            <a:chOff x="394403" y="5938284"/>
            <a:chExt cx="4727632" cy="325698"/>
          </a:xfrm>
        </p:grpSpPr>
        <p:sp>
          <p:nvSpPr>
            <p:cNvPr id="20" name="Rectangle 19"/>
            <p:cNvSpPr/>
            <p:nvPr/>
          </p:nvSpPr>
          <p:spPr bwMode="auto">
            <a:xfrm>
              <a:off x="697033" y="5967164"/>
              <a:ext cx="4425002" cy="2934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FFFF">
                      <a:lumMod val="75000"/>
                    </a:srgbClr>
                  </a:solidFill>
                  <a:effectLst/>
                  <a:uLnTx/>
                  <a:uFillTx/>
                  <a:latin typeface="Segoe Pro" charset="0"/>
                  <a:ea typeface="Segoe Pro" charset="0"/>
                  <a:cs typeface="Segoe Pro" charset="0"/>
                </a:rPr>
                <a:t>https://www.meetup.com/pro/microsoft-reactor/</a:t>
              </a:r>
            </a:p>
          </p:txBody>
        </p:sp>
        <p:pic>
          <p:nvPicPr>
            <p:cNvPr id="21" name="Picture 20" descr="A close up of a logo&#10;&#10;Description automatically generated">
              <a:extLst>
                <a:ext uri="{FF2B5EF4-FFF2-40B4-BE49-F238E27FC236}">
                  <a16:creationId xmlns:a16="http://schemas.microsoft.com/office/drawing/2014/main" id="{0BE3B4A6-6A47-4780-8491-21A56BB600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4403" y="5938284"/>
              <a:ext cx="325698" cy="325698"/>
            </a:xfrm>
            <a:prstGeom prst="rect">
              <a:avLst/>
            </a:prstGeom>
          </p:spPr>
        </p:pic>
      </p:grpSp>
      <p:pic>
        <p:nvPicPr>
          <p:cNvPr id="3" name="Picture 2">
            <a:extLst>
              <a:ext uri="{FF2B5EF4-FFF2-40B4-BE49-F238E27FC236}">
                <a16:creationId xmlns:a16="http://schemas.microsoft.com/office/drawing/2014/main" id="{6FE2A262-9F18-46F4-9D3F-A6F72518F56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8477" y="543956"/>
            <a:ext cx="3687741" cy="12696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20339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3E19035-A882-0447-8B56-229A64825374}"/>
              </a:ext>
            </a:extLst>
          </p:cNvPr>
          <p:cNvSpPr>
            <a:spLocks noGrp="1"/>
          </p:cNvSpPr>
          <p:nvPr>
            <p:ph type="title"/>
          </p:nvPr>
        </p:nvSpPr>
        <p:spPr>
          <a:xfrm>
            <a:off x="269302" y="2629243"/>
            <a:ext cx="8964185" cy="866311"/>
          </a:xfrm>
        </p:spPr>
        <p:txBody>
          <a:bodyPr>
            <a:normAutofit fontScale="90000"/>
          </a:bodyPr>
          <a:lstStyle/>
          <a:p>
            <a:r>
              <a:rPr lang="en-US" sz="5250" dirty="0">
                <a:solidFill>
                  <a:schemeClr val="accent5"/>
                </a:solidFill>
                <a:latin typeface="Segoe UI"/>
                <a:cs typeface="Segoe UI"/>
              </a:rPr>
              <a:t>Let’s define data science!</a:t>
            </a:r>
            <a:endParaRPr lang="en-US" dirty="0">
              <a:solidFill>
                <a:schemeClr val="accent5"/>
              </a:solidFill>
            </a:endParaRPr>
          </a:p>
        </p:txBody>
      </p:sp>
    </p:spTree>
    <p:extLst>
      <p:ext uri="{BB962C8B-B14F-4D97-AF65-F5344CB8AC3E}">
        <p14:creationId xmlns:p14="http://schemas.microsoft.com/office/powerpoint/2010/main" val="17452463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Digital financial graph">
            <a:extLst>
              <a:ext uri="{FF2B5EF4-FFF2-40B4-BE49-F238E27FC236}">
                <a16:creationId xmlns:a16="http://schemas.microsoft.com/office/drawing/2014/main" id="{FA63D1D7-9B51-8914-B275-2A642214446E}"/>
              </a:ext>
            </a:extLst>
          </p:cNvPr>
          <p:cNvPicPr>
            <a:picLocks noChangeAspect="1"/>
          </p:cNvPicPr>
          <p:nvPr/>
        </p:nvPicPr>
        <p:blipFill rotWithShape="1">
          <a:blip r:embed="rId2"/>
          <a:srcRect t="9091" r="9091"/>
          <a:stretch/>
        </p:blipFill>
        <p:spPr>
          <a:xfrm>
            <a:off x="20" y="10"/>
            <a:ext cx="12191980" cy="6857990"/>
          </a:xfrm>
          <a:prstGeom prst="rect">
            <a:avLst/>
          </a:prstGeom>
        </p:spPr>
      </p:pic>
      <p:sp>
        <p:nvSpPr>
          <p:cNvPr id="10" name="Rectangle 9">
            <a:extLst>
              <a:ext uri="{FF2B5EF4-FFF2-40B4-BE49-F238E27FC236}">
                <a16:creationId xmlns:a16="http://schemas.microsoft.com/office/drawing/2014/main" id="{86C7B4A1-154A-4DF0-AC46-F88D75A2E0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6"/>
            <a:ext cx="7197772" cy="5896743"/>
          </a:xfrm>
          <a:prstGeom prst="rect">
            <a:avLst/>
          </a:prstGeom>
          <a:solidFill>
            <a:schemeClr val="bg1">
              <a:alpha val="90000"/>
            </a:schemeClr>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CBEAF77-D54D-D252-D9DC-FDA74A1927DB}"/>
              </a:ext>
            </a:extLst>
          </p:cNvPr>
          <p:cNvSpPr>
            <a:spLocks noGrp="1"/>
          </p:cNvSpPr>
          <p:nvPr>
            <p:ph type="title"/>
          </p:nvPr>
        </p:nvSpPr>
        <p:spPr>
          <a:xfrm>
            <a:off x="594804" y="640263"/>
            <a:ext cx="6619811" cy="1344975"/>
          </a:xfrm>
        </p:spPr>
        <p:txBody>
          <a:bodyPr>
            <a:normAutofit/>
          </a:bodyPr>
          <a:lstStyle/>
          <a:p>
            <a:r>
              <a:rPr lang="en-US" sz="4000">
                <a:cs typeface="Calibri Light"/>
              </a:rPr>
              <a:t>Data Science</a:t>
            </a:r>
            <a:endParaRPr lang="en-US" sz="4000"/>
          </a:p>
        </p:txBody>
      </p:sp>
      <p:sp>
        <p:nvSpPr>
          <p:cNvPr id="3" name="Content Placeholder 2">
            <a:extLst>
              <a:ext uri="{FF2B5EF4-FFF2-40B4-BE49-F238E27FC236}">
                <a16:creationId xmlns:a16="http://schemas.microsoft.com/office/drawing/2014/main" id="{EE07FCD8-1829-54C6-2B30-497F489CB5FF}"/>
              </a:ext>
            </a:extLst>
          </p:cNvPr>
          <p:cNvSpPr>
            <a:spLocks noGrp="1"/>
          </p:cNvSpPr>
          <p:nvPr>
            <p:ph idx="1"/>
          </p:nvPr>
        </p:nvSpPr>
        <p:spPr>
          <a:xfrm>
            <a:off x="594109" y="2121763"/>
            <a:ext cx="6620505" cy="3773010"/>
          </a:xfrm>
        </p:spPr>
        <p:txBody>
          <a:bodyPr vert="horz" lIns="91440" tIns="45720" rIns="91440" bIns="45720" rtlCol="0">
            <a:normAutofit/>
          </a:bodyPr>
          <a:lstStyle/>
          <a:p>
            <a:pPr marL="0" indent="0">
              <a:buNone/>
            </a:pPr>
            <a:r>
              <a:rPr lang="en-US" sz="1700" b="1"/>
              <a:t>Definition: </a:t>
            </a:r>
          </a:p>
          <a:p>
            <a:pPr marL="0" indent="0">
              <a:buNone/>
            </a:pPr>
            <a:r>
              <a:rPr lang="en-US" sz="1700" b="1"/>
              <a:t>- Data science is the domain of study that deals with vast volumes of data using modern tools and techniques to find unseen patterns, derive meaningful information, and make business decisions. Data science uses complex machine learning algorithms to build predictive models.</a:t>
            </a:r>
          </a:p>
          <a:p>
            <a:pPr marL="0" indent="0">
              <a:buNone/>
            </a:pPr>
            <a:endParaRPr lang="en-US" sz="1700" b="1"/>
          </a:p>
          <a:p>
            <a:pPr marL="0" indent="0">
              <a:buNone/>
            </a:pPr>
            <a:r>
              <a:rPr lang="en-US" sz="1700" b="1"/>
              <a:t>Goal: </a:t>
            </a:r>
          </a:p>
          <a:p>
            <a:pPr marL="0" indent="0">
              <a:buNone/>
            </a:pPr>
            <a:r>
              <a:rPr lang="en-US" sz="1700"/>
              <a:t>- To construct the means for extracting business-focused insights from data. </a:t>
            </a:r>
          </a:p>
          <a:p>
            <a:pPr marL="0" indent="0">
              <a:buNone/>
            </a:pPr>
            <a:r>
              <a:rPr lang="en-US" sz="1700"/>
              <a:t>- This requires an understanding of how value and information flows in a business, and the ability to use that understanding to identify business opportunities.</a:t>
            </a:r>
          </a:p>
        </p:txBody>
      </p:sp>
    </p:spTree>
    <p:extLst>
      <p:ext uri="{BB962C8B-B14F-4D97-AF65-F5344CB8AC3E}">
        <p14:creationId xmlns:p14="http://schemas.microsoft.com/office/powerpoint/2010/main" val="37694047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70FFC5F-7E3C-67B0-F0F4-73C0D27F66EE}"/>
              </a:ext>
            </a:extLst>
          </p:cNvPr>
          <p:cNvPicPr>
            <a:picLocks noChangeAspect="1"/>
          </p:cNvPicPr>
          <p:nvPr/>
        </p:nvPicPr>
        <p:blipFill rotWithShape="1">
          <a:blip r:embed="rId2">
            <a:duotone>
              <a:schemeClr val="bg2">
                <a:shade val="45000"/>
                <a:satMod val="135000"/>
              </a:schemeClr>
              <a:prstClr val="white"/>
            </a:duotone>
          </a:blip>
          <a:srcRect t="3859" b="11872"/>
          <a:stretch/>
        </p:blipFill>
        <p:spPr>
          <a:xfrm>
            <a:off x="20" y="10"/>
            <a:ext cx="12191980" cy="6857990"/>
          </a:xfrm>
          <a:prstGeom prst="rect">
            <a:avLst/>
          </a:prstGeom>
        </p:spPr>
      </p:pic>
      <p:graphicFrame>
        <p:nvGraphicFramePr>
          <p:cNvPr id="5" name="Content Placeholder 2">
            <a:extLst>
              <a:ext uri="{FF2B5EF4-FFF2-40B4-BE49-F238E27FC236}">
                <a16:creationId xmlns:a16="http://schemas.microsoft.com/office/drawing/2014/main" id="{8932A4AB-7E71-23B3-504C-43993BCB17E6}"/>
              </a:ext>
            </a:extLst>
          </p:cNvPr>
          <p:cNvGraphicFramePr>
            <a:graphicFrameLocks noGrp="1"/>
          </p:cNvGraphicFramePr>
          <p:nvPr>
            <p:ph idx="1"/>
          </p:nvPr>
        </p:nvGraphicFramePr>
        <p:xfrm>
          <a:off x="838199" y="876300"/>
          <a:ext cx="10877551" cy="53006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404387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3E19035-A882-0447-8B56-229A64825374}"/>
              </a:ext>
            </a:extLst>
          </p:cNvPr>
          <p:cNvSpPr>
            <a:spLocks noGrp="1"/>
          </p:cNvSpPr>
          <p:nvPr>
            <p:ph type="title"/>
          </p:nvPr>
        </p:nvSpPr>
        <p:spPr>
          <a:xfrm>
            <a:off x="269302" y="2629243"/>
            <a:ext cx="8964185" cy="866311"/>
          </a:xfrm>
        </p:spPr>
        <p:txBody>
          <a:bodyPr>
            <a:normAutofit fontScale="90000"/>
          </a:bodyPr>
          <a:lstStyle/>
          <a:p>
            <a:r>
              <a:rPr lang="en-US" sz="5250" dirty="0">
                <a:solidFill>
                  <a:schemeClr val="accent5"/>
                </a:solidFill>
                <a:latin typeface="Segoe UI"/>
                <a:cs typeface="Segoe UI"/>
              </a:rPr>
              <a:t>Data Science lifecycle</a:t>
            </a:r>
            <a:endParaRPr lang="en-US" dirty="0">
              <a:solidFill>
                <a:schemeClr val="accent5"/>
              </a:solidFill>
            </a:endParaRPr>
          </a:p>
        </p:txBody>
      </p:sp>
    </p:spTree>
    <p:extLst>
      <p:ext uri="{BB962C8B-B14F-4D97-AF65-F5344CB8AC3E}">
        <p14:creationId xmlns:p14="http://schemas.microsoft.com/office/powerpoint/2010/main" val="30939578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46D3502B-E841-2E09-5672-AE3A78B0A084}"/>
              </a:ext>
            </a:extLst>
          </p:cNvPr>
          <p:cNvPicPr>
            <a:picLocks noGrp="1" noChangeAspect="1"/>
          </p:cNvPicPr>
          <p:nvPr>
            <p:ph idx="1"/>
          </p:nvPr>
        </p:nvPicPr>
        <p:blipFill>
          <a:blip r:embed="rId2"/>
          <a:stretch>
            <a:fillRect/>
          </a:stretch>
        </p:blipFill>
        <p:spPr>
          <a:xfrm>
            <a:off x="1366982" y="132389"/>
            <a:ext cx="8968509" cy="6726381"/>
          </a:xfrm>
          <a:prstGeom prst="rect">
            <a:avLst/>
          </a:prstGeom>
        </p:spPr>
      </p:pic>
    </p:spTree>
    <p:extLst>
      <p:ext uri="{BB962C8B-B14F-4D97-AF65-F5344CB8AC3E}">
        <p14:creationId xmlns:p14="http://schemas.microsoft.com/office/powerpoint/2010/main" val="159911190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otalTime>2014</TotalTime>
  <Words>2407</Words>
  <Application>Microsoft Office PowerPoint</Application>
  <PresentationFormat>Widescreen</PresentationFormat>
  <Paragraphs>212</Paragraphs>
  <Slides>48</Slides>
  <Notes>15</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48</vt:i4>
      </vt:variant>
    </vt:vector>
  </HeadingPairs>
  <TitlesOfParts>
    <vt:vector size="60" baseType="lpstr">
      <vt:lpstr>-apple-system</vt:lpstr>
      <vt:lpstr>Arial</vt:lpstr>
      <vt:lpstr>Calibri</vt:lpstr>
      <vt:lpstr>Calibri Light</vt:lpstr>
      <vt:lpstr>Inter</vt:lpstr>
      <vt:lpstr>Segoe Pro</vt:lpstr>
      <vt:lpstr>Segoe UI</vt:lpstr>
      <vt:lpstr>Segoe UI Light</vt:lpstr>
      <vt:lpstr>Segoe UI Semibold</vt:lpstr>
      <vt:lpstr>Segoe UI Semilight</vt:lpstr>
      <vt:lpstr>Wingdings</vt:lpstr>
      <vt:lpstr>Office Theme</vt:lpstr>
      <vt:lpstr>PowerPoint Presentation</vt:lpstr>
      <vt:lpstr>Our Code of Conduct </vt:lpstr>
      <vt:lpstr>Speaker Bio</vt:lpstr>
      <vt:lpstr>Learning Objectives</vt:lpstr>
      <vt:lpstr>Let’s define data science!</vt:lpstr>
      <vt:lpstr>Data Science</vt:lpstr>
      <vt:lpstr>PowerPoint Presentation</vt:lpstr>
      <vt:lpstr>Data Science lifecycle</vt:lpstr>
      <vt:lpstr>PowerPoint Presentation</vt:lpstr>
      <vt:lpstr>Last time, we explored the first stage in the DS lifecycle - Data cleaning &amp; preprocessing</vt:lpstr>
      <vt:lpstr>Steps - Data cleaning</vt:lpstr>
      <vt:lpstr>Today, we will focus on Data Exploration &amp; Visualization</vt:lpstr>
      <vt:lpstr>Let’s begin!</vt:lpstr>
      <vt:lpstr>Intro</vt:lpstr>
      <vt:lpstr>What is Exploratory Data Analysis?</vt:lpstr>
      <vt:lpstr>Exploratory Data Analysis (EDA)</vt:lpstr>
      <vt:lpstr>PowerPoint Presentation</vt:lpstr>
      <vt:lpstr>The EDA steps that analysts have in mind when performing EDA include:</vt:lpstr>
      <vt:lpstr>Why is exploratory data analysis important in data science?</vt:lpstr>
      <vt:lpstr>Why is EDA important in data science?</vt:lpstr>
      <vt:lpstr>In conclusion..</vt:lpstr>
      <vt:lpstr>Next: Data Visualization</vt:lpstr>
      <vt:lpstr>PowerPoint Presentation</vt:lpstr>
      <vt:lpstr>Why do we visualize data?</vt:lpstr>
      <vt:lpstr>What is Data Visualization?</vt:lpstr>
      <vt:lpstr>What is Data Visualization?</vt:lpstr>
      <vt:lpstr>What is Data Visualization used for?</vt:lpstr>
      <vt:lpstr>Why use Data Visualization?</vt:lpstr>
      <vt:lpstr>PowerPoint Presentation</vt:lpstr>
      <vt:lpstr>Types of Visualizations</vt:lpstr>
      <vt:lpstr>Boxplots</vt:lpstr>
      <vt:lpstr>Scatter plots</vt:lpstr>
      <vt:lpstr>Line graphs</vt:lpstr>
      <vt:lpstr>Bar charts</vt:lpstr>
      <vt:lpstr>Histograms</vt:lpstr>
      <vt:lpstr>Pie charts</vt:lpstr>
      <vt:lpstr>Column charts</vt:lpstr>
      <vt:lpstr>Other charts</vt:lpstr>
      <vt:lpstr>Guide: How to choose the best charts for your data Infographic charts come in many forms, so how should you decide which one to use?  The following guide will help you pick the best charts for your data based on your goals – either to inform, compare, show change, organize, or reveal relationships.</vt:lpstr>
      <vt:lpstr>PowerPoint Presentation</vt:lpstr>
      <vt:lpstr>Tips - Chart selection</vt:lpstr>
      <vt:lpstr>The importance of Data Storytelling</vt:lpstr>
      <vt:lpstr>Data Storytelling</vt:lpstr>
      <vt:lpstr>Example: Medical Insurance cost prediction</vt:lpstr>
      <vt:lpstr>Further learning/resources</vt:lpstr>
      <vt:lpstr>Recap</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Hadeel Shubair (COLLABERA INC)</dc:creator>
  <cp:lastModifiedBy>Hadeel Shubair (COLLABERA INC)</cp:lastModifiedBy>
  <cp:revision>51</cp:revision>
  <dcterms:created xsi:type="dcterms:W3CDTF">2022-08-02T08:57:17Z</dcterms:created>
  <dcterms:modified xsi:type="dcterms:W3CDTF">2022-08-12T06:11:54Z</dcterms:modified>
</cp:coreProperties>
</file>